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3"/>
  </p:notesMasterIdLst>
  <p:handoutMasterIdLst>
    <p:handoutMasterId r:id="rId24"/>
  </p:handoutMasterIdLst>
  <p:sldIdLst>
    <p:sldId id="256" r:id="rId2"/>
    <p:sldId id="274" r:id="rId3"/>
    <p:sldId id="257" r:id="rId4"/>
    <p:sldId id="276" r:id="rId5"/>
    <p:sldId id="258" r:id="rId6"/>
    <p:sldId id="259" r:id="rId7"/>
    <p:sldId id="260" r:id="rId8"/>
    <p:sldId id="261" r:id="rId9"/>
    <p:sldId id="262" r:id="rId10"/>
    <p:sldId id="263" r:id="rId11"/>
    <p:sldId id="264" r:id="rId12"/>
    <p:sldId id="268" r:id="rId13"/>
    <p:sldId id="265" r:id="rId14"/>
    <p:sldId id="269" r:id="rId15"/>
    <p:sldId id="270" r:id="rId16"/>
    <p:sldId id="271" r:id="rId17"/>
    <p:sldId id="272" r:id="rId18"/>
    <p:sldId id="273" r:id="rId19"/>
    <p:sldId id="278" r:id="rId20"/>
    <p:sldId id="277" r:id="rId21"/>
    <p:sldId id="279" r:id="rId22"/>
  </p:sldIdLst>
  <p:sldSz cx="9144000" cy="6858000" type="screen4x3"/>
  <p:notesSz cx="7102475" cy="10233025"/>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15" autoAdjust="0"/>
    <p:restoredTop sz="95969" autoAdjust="0"/>
  </p:normalViewPr>
  <p:slideViewPr>
    <p:cSldViewPr>
      <p:cViewPr varScale="1">
        <p:scale>
          <a:sx n="91" d="100"/>
          <a:sy n="91" d="100"/>
        </p:scale>
        <p:origin x="1536" y="306"/>
      </p:cViewPr>
      <p:guideLst>
        <p:guide orient="horz" pos="2160"/>
        <p:guide pos="2880"/>
      </p:guideLst>
    </p:cSldViewPr>
  </p:slideViewPr>
  <p:notesTextViewPr>
    <p:cViewPr>
      <p:scale>
        <a:sx n="100" d="100"/>
        <a:sy n="100" d="100"/>
      </p:scale>
      <p:origin x="0" y="0"/>
    </p:cViewPr>
  </p:notesTextViewPr>
  <p:sorterViewPr>
    <p:cViewPr>
      <p:scale>
        <a:sx n="120" d="100"/>
        <a:sy n="120" d="100"/>
      </p:scale>
      <p:origin x="0" y="0"/>
    </p:cViewPr>
  </p:sorterViewPr>
  <p:notesViewPr>
    <p:cSldViewPr>
      <p:cViewPr varScale="1">
        <p:scale>
          <a:sx n="68" d="100"/>
          <a:sy n="68" d="100"/>
        </p:scale>
        <p:origin x="3396"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EE763E4-A61E-4846-92BA-3F375D0CB099}"/>
              </a:ext>
            </a:extLst>
          </p:cNvPr>
          <p:cNvSpPr>
            <a:spLocks noGrp="1"/>
          </p:cNvSpPr>
          <p:nvPr>
            <p:ph type="hdr" sz="quarter"/>
          </p:nvPr>
        </p:nvSpPr>
        <p:spPr>
          <a:xfrm>
            <a:off x="1" y="2"/>
            <a:ext cx="3078048" cy="510974"/>
          </a:xfrm>
          <a:prstGeom prst="rect">
            <a:avLst/>
          </a:prstGeom>
        </p:spPr>
        <p:txBody>
          <a:bodyPr vert="horz" lIns="98820" tIns="49409" rIns="98820" bIns="49409" rtlCol="0"/>
          <a:lstStyle>
            <a:lvl1pPr algn="l">
              <a:defRPr sz="1400" dirty="0">
                <a:latin typeface="Arial" charset="0"/>
                <a:cs typeface="+mn-cs"/>
              </a:defRPr>
            </a:lvl1pPr>
          </a:lstStyle>
          <a:p>
            <a:pPr>
              <a:defRPr/>
            </a:pPr>
            <a:r>
              <a:rPr lang="en-US" sz="1000"/>
              <a:t>Randy Childs</a:t>
            </a:r>
          </a:p>
        </p:txBody>
      </p:sp>
      <p:sp>
        <p:nvSpPr>
          <p:cNvPr id="3" name="Date Placeholder 2">
            <a:extLst>
              <a:ext uri="{FF2B5EF4-FFF2-40B4-BE49-F238E27FC236}">
                <a16:creationId xmlns:a16="http://schemas.microsoft.com/office/drawing/2014/main" id="{C3971C58-DB8A-368B-6F30-A82BC48EC46F}"/>
              </a:ext>
            </a:extLst>
          </p:cNvPr>
          <p:cNvSpPr>
            <a:spLocks noGrp="1"/>
          </p:cNvSpPr>
          <p:nvPr>
            <p:ph type="dt" sz="quarter" idx="1"/>
          </p:nvPr>
        </p:nvSpPr>
        <p:spPr>
          <a:xfrm>
            <a:off x="4022887" y="2"/>
            <a:ext cx="3078048" cy="510974"/>
          </a:xfrm>
          <a:prstGeom prst="rect">
            <a:avLst/>
          </a:prstGeom>
        </p:spPr>
        <p:txBody>
          <a:bodyPr vert="horz" lIns="98820" tIns="49409" rIns="98820" bIns="49409" rtlCol="0"/>
          <a:lstStyle>
            <a:lvl1pPr algn="r">
              <a:defRPr sz="1400" smtClean="0">
                <a:latin typeface="Arial" charset="0"/>
                <a:cs typeface="+mn-cs"/>
              </a:defRPr>
            </a:lvl1pPr>
          </a:lstStyle>
          <a:p>
            <a:pPr>
              <a:defRPr/>
            </a:pPr>
            <a:r>
              <a:rPr lang="en-US" sz="1000"/>
              <a:t>6/15/2025 am</a:t>
            </a:r>
            <a:endParaRPr lang="en-US" sz="1000" dirty="0"/>
          </a:p>
        </p:txBody>
      </p:sp>
      <p:sp>
        <p:nvSpPr>
          <p:cNvPr id="4" name="Footer Placeholder 3">
            <a:extLst>
              <a:ext uri="{FF2B5EF4-FFF2-40B4-BE49-F238E27FC236}">
                <a16:creationId xmlns:a16="http://schemas.microsoft.com/office/drawing/2014/main" id="{3474D727-ED54-E8FE-0CCA-D67E0297BF77}"/>
              </a:ext>
            </a:extLst>
          </p:cNvPr>
          <p:cNvSpPr>
            <a:spLocks noGrp="1"/>
          </p:cNvSpPr>
          <p:nvPr>
            <p:ph type="ftr" sz="quarter" idx="2"/>
          </p:nvPr>
        </p:nvSpPr>
        <p:spPr>
          <a:xfrm>
            <a:off x="1" y="9720361"/>
            <a:ext cx="3078048" cy="510974"/>
          </a:xfrm>
          <a:prstGeom prst="rect">
            <a:avLst/>
          </a:prstGeom>
        </p:spPr>
        <p:txBody>
          <a:bodyPr vert="horz" lIns="98820" tIns="49409" rIns="98820" bIns="49409" rtlCol="0" anchor="b"/>
          <a:lstStyle>
            <a:lvl1pPr algn="l">
              <a:defRPr sz="1400" dirty="0">
                <a:latin typeface="Arial" charset="0"/>
                <a:cs typeface="+mn-cs"/>
              </a:defRPr>
            </a:lvl1pPr>
          </a:lstStyle>
          <a:p>
            <a:pPr>
              <a:defRPr/>
            </a:pPr>
            <a:endParaRPr lang="en-US" sz="1000"/>
          </a:p>
        </p:txBody>
      </p:sp>
      <p:sp>
        <p:nvSpPr>
          <p:cNvPr id="5" name="Slide Number Placeholder 4">
            <a:extLst>
              <a:ext uri="{FF2B5EF4-FFF2-40B4-BE49-F238E27FC236}">
                <a16:creationId xmlns:a16="http://schemas.microsoft.com/office/drawing/2014/main" id="{0107557F-EF18-7AD7-9D8A-7288D81EE083}"/>
              </a:ext>
            </a:extLst>
          </p:cNvPr>
          <p:cNvSpPr>
            <a:spLocks noGrp="1"/>
          </p:cNvSpPr>
          <p:nvPr>
            <p:ph type="sldNum" sz="quarter" idx="3"/>
          </p:nvPr>
        </p:nvSpPr>
        <p:spPr>
          <a:xfrm>
            <a:off x="4022887" y="9720361"/>
            <a:ext cx="3078048" cy="510974"/>
          </a:xfrm>
          <a:prstGeom prst="rect">
            <a:avLst/>
          </a:prstGeom>
        </p:spPr>
        <p:txBody>
          <a:bodyPr vert="horz" wrap="square" lIns="98820" tIns="49409" rIns="98820" bIns="49409" numCol="1" anchor="b" anchorCtr="0" compatLnSpc="1">
            <a:prstTxWarp prst="textNoShape">
              <a:avLst/>
            </a:prstTxWarp>
          </a:bodyPr>
          <a:lstStyle>
            <a:lvl1pPr algn="r">
              <a:defRPr sz="1400"/>
            </a:lvl1pPr>
          </a:lstStyle>
          <a:p>
            <a:fld id="{54F105F1-CF06-4267-9968-783D6B4EFD52}" type="slidenum">
              <a:rPr lang="en-US" altLang="en-US" sz="1000"/>
              <a:pPr/>
              <a:t>‹#›</a:t>
            </a:fld>
            <a:endParaRPr lang="en-US" altLang="en-US" sz="100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6E6A30E-4B05-4973-B7CD-BBFD5F4E5AED}"/>
              </a:ext>
            </a:extLst>
          </p:cNvPr>
          <p:cNvSpPr>
            <a:spLocks noGrp="1"/>
          </p:cNvSpPr>
          <p:nvPr>
            <p:ph type="hdr" sz="quarter"/>
          </p:nvPr>
        </p:nvSpPr>
        <p:spPr>
          <a:xfrm>
            <a:off x="1" y="2"/>
            <a:ext cx="3078048" cy="510974"/>
          </a:xfrm>
          <a:prstGeom prst="rect">
            <a:avLst/>
          </a:prstGeom>
        </p:spPr>
        <p:txBody>
          <a:bodyPr vert="horz" lIns="98820" tIns="49409" rIns="98820" bIns="49409" rtlCol="0"/>
          <a:lstStyle>
            <a:lvl1pPr algn="l">
              <a:defRPr sz="1400" dirty="0">
                <a:latin typeface="Arial" charset="0"/>
                <a:cs typeface="+mn-cs"/>
              </a:defRPr>
            </a:lvl1pPr>
          </a:lstStyle>
          <a:p>
            <a:pPr>
              <a:defRPr/>
            </a:pPr>
            <a:r>
              <a:rPr lang="en-US"/>
              <a:t>Randy Childs</a:t>
            </a:r>
          </a:p>
        </p:txBody>
      </p:sp>
      <p:sp>
        <p:nvSpPr>
          <p:cNvPr id="3" name="Date Placeholder 2">
            <a:extLst>
              <a:ext uri="{FF2B5EF4-FFF2-40B4-BE49-F238E27FC236}">
                <a16:creationId xmlns:a16="http://schemas.microsoft.com/office/drawing/2014/main" id="{7919D08A-1D84-BFB3-57C7-9E0FDC7D48F1}"/>
              </a:ext>
            </a:extLst>
          </p:cNvPr>
          <p:cNvSpPr>
            <a:spLocks noGrp="1"/>
          </p:cNvSpPr>
          <p:nvPr>
            <p:ph type="dt" idx="1"/>
          </p:nvPr>
        </p:nvSpPr>
        <p:spPr>
          <a:xfrm>
            <a:off x="4022887" y="2"/>
            <a:ext cx="3078048" cy="510974"/>
          </a:xfrm>
          <a:prstGeom prst="rect">
            <a:avLst/>
          </a:prstGeom>
        </p:spPr>
        <p:txBody>
          <a:bodyPr vert="horz" lIns="98820" tIns="49409" rIns="98820" bIns="49409" rtlCol="0"/>
          <a:lstStyle>
            <a:lvl1pPr algn="r">
              <a:defRPr sz="1400" smtClean="0">
                <a:latin typeface="Arial" charset="0"/>
                <a:cs typeface="+mn-cs"/>
              </a:defRPr>
            </a:lvl1pPr>
          </a:lstStyle>
          <a:p>
            <a:pPr>
              <a:defRPr/>
            </a:pPr>
            <a:r>
              <a:rPr lang="en-US"/>
              <a:t>6/15/2025 am</a:t>
            </a:r>
            <a:endParaRPr lang="en-US" dirty="0"/>
          </a:p>
        </p:txBody>
      </p:sp>
      <p:sp>
        <p:nvSpPr>
          <p:cNvPr id="4" name="Slide Image Placeholder 3">
            <a:extLst>
              <a:ext uri="{FF2B5EF4-FFF2-40B4-BE49-F238E27FC236}">
                <a16:creationId xmlns:a16="http://schemas.microsoft.com/office/drawing/2014/main" id="{B6F2BE3D-C46A-BC4D-A4E6-A2CC8B289609}"/>
              </a:ext>
            </a:extLst>
          </p:cNvPr>
          <p:cNvSpPr>
            <a:spLocks noGrp="1" noRot="1" noChangeAspect="1"/>
          </p:cNvSpPr>
          <p:nvPr>
            <p:ph type="sldImg" idx="2"/>
          </p:nvPr>
        </p:nvSpPr>
        <p:spPr>
          <a:xfrm>
            <a:off x="995363" y="768350"/>
            <a:ext cx="5111750" cy="3835400"/>
          </a:xfrm>
          <a:prstGeom prst="rect">
            <a:avLst/>
          </a:prstGeom>
          <a:noFill/>
          <a:ln w="12700">
            <a:solidFill>
              <a:prstClr val="black"/>
            </a:solidFill>
          </a:ln>
        </p:spPr>
        <p:txBody>
          <a:bodyPr vert="horz" lIns="98820" tIns="49409" rIns="98820" bIns="49409" rtlCol="0" anchor="ctr"/>
          <a:lstStyle/>
          <a:p>
            <a:pPr lvl="0"/>
            <a:endParaRPr lang="en-US" noProof="0" dirty="0"/>
          </a:p>
        </p:txBody>
      </p:sp>
      <p:sp>
        <p:nvSpPr>
          <p:cNvPr id="5" name="Notes Placeholder 4">
            <a:extLst>
              <a:ext uri="{FF2B5EF4-FFF2-40B4-BE49-F238E27FC236}">
                <a16:creationId xmlns:a16="http://schemas.microsoft.com/office/drawing/2014/main" id="{CCBEDABC-B544-5CEA-D28C-E6C91325DEC3}"/>
              </a:ext>
            </a:extLst>
          </p:cNvPr>
          <p:cNvSpPr>
            <a:spLocks noGrp="1"/>
          </p:cNvSpPr>
          <p:nvPr>
            <p:ph type="body" sz="quarter" idx="3"/>
          </p:nvPr>
        </p:nvSpPr>
        <p:spPr>
          <a:xfrm>
            <a:off x="710557" y="4861026"/>
            <a:ext cx="5681363" cy="4603846"/>
          </a:xfrm>
          <a:prstGeom prst="rect">
            <a:avLst/>
          </a:prstGeom>
        </p:spPr>
        <p:txBody>
          <a:bodyPr vert="horz" lIns="98820" tIns="49409" rIns="98820" bIns="49409"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38A6604D-6BE4-E23A-75BF-5E7E33ECAB4C}"/>
              </a:ext>
            </a:extLst>
          </p:cNvPr>
          <p:cNvSpPr>
            <a:spLocks noGrp="1"/>
          </p:cNvSpPr>
          <p:nvPr>
            <p:ph type="ftr" sz="quarter" idx="4"/>
          </p:nvPr>
        </p:nvSpPr>
        <p:spPr>
          <a:xfrm>
            <a:off x="1" y="9720361"/>
            <a:ext cx="3078048" cy="510974"/>
          </a:xfrm>
          <a:prstGeom prst="rect">
            <a:avLst/>
          </a:prstGeom>
        </p:spPr>
        <p:txBody>
          <a:bodyPr vert="horz" lIns="98820" tIns="49409" rIns="98820" bIns="49409" rtlCol="0" anchor="b"/>
          <a:lstStyle>
            <a:lvl1pPr algn="l">
              <a:defRPr sz="1400" dirty="0">
                <a:latin typeface="Arial" charset="0"/>
                <a:cs typeface="+mn-cs"/>
              </a:defRPr>
            </a:lvl1pPr>
          </a:lstStyle>
          <a:p>
            <a:pPr>
              <a:defRPr/>
            </a:pPr>
            <a:endParaRPr lang="en-US"/>
          </a:p>
        </p:txBody>
      </p:sp>
      <p:sp>
        <p:nvSpPr>
          <p:cNvPr id="7" name="Slide Number Placeholder 6">
            <a:extLst>
              <a:ext uri="{FF2B5EF4-FFF2-40B4-BE49-F238E27FC236}">
                <a16:creationId xmlns:a16="http://schemas.microsoft.com/office/drawing/2014/main" id="{D40CB015-4524-09DA-3BC1-FACF75751674}"/>
              </a:ext>
            </a:extLst>
          </p:cNvPr>
          <p:cNvSpPr>
            <a:spLocks noGrp="1"/>
          </p:cNvSpPr>
          <p:nvPr>
            <p:ph type="sldNum" sz="quarter" idx="5"/>
          </p:nvPr>
        </p:nvSpPr>
        <p:spPr>
          <a:xfrm>
            <a:off x="4022887" y="9720361"/>
            <a:ext cx="3078048" cy="510974"/>
          </a:xfrm>
          <a:prstGeom prst="rect">
            <a:avLst/>
          </a:prstGeom>
        </p:spPr>
        <p:txBody>
          <a:bodyPr vert="horz" wrap="square" lIns="98820" tIns="49409" rIns="98820" bIns="49409" numCol="1" anchor="b" anchorCtr="0" compatLnSpc="1">
            <a:prstTxWarp prst="textNoShape">
              <a:avLst/>
            </a:prstTxWarp>
          </a:bodyPr>
          <a:lstStyle>
            <a:lvl1pPr algn="r">
              <a:defRPr sz="1400"/>
            </a:lvl1pPr>
          </a:lstStyle>
          <a:p>
            <a:fld id="{654363B5-9682-4CEA-A0A7-123D3AAF2AB8}" type="slidenum">
              <a:rPr lang="en-US" altLang="en-US"/>
              <a:pPr/>
              <a:t>‹#›</a:t>
            </a:fld>
            <a:endParaRPr lang="en-US" altLang="en-US"/>
          </a:p>
        </p:txBody>
      </p:sp>
    </p:spTree>
  </p:cSld>
  <p:clrMap bg1="lt1" tx1="dk1" bg2="lt2" tx2="dk2" accent1="accent1" accent2="accent2" accent3="accent3" accent4="accent4" accent5="accent5" accent6="accent6" hlink="hlink" folHlink="folHlink"/>
  <p:hf ftr="0"/>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a:extLst>
              <a:ext uri="{FF2B5EF4-FFF2-40B4-BE49-F238E27FC236}">
                <a16:creationId xmlns:a16="http://schemas.microsoft.com/office/drawing/2014/main" id="{09A9EC63-B7D1-FFC0-3C01-2D889087A3C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a:extLst>
              <a:ext uri="{FF2B5EF4-FFF2-40B4-BE49-F238E27FC236}">
                <a16:creationId xmlns:a16="http://schemas.microsoft.com/office/drawing/2014/main" id="{6DDDA211-BBC5-AA41-62A8-EC17853A5B1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a:t>Matthew 18:21-35  Then Peter came and said to Him, “Lord, how often shall my brother sin against me and I forgive him? Up to seven times?” </a:t>
            </a:r>
            <a:r>
              <a:rPr lang="en-US" b="1" baseline="30000" dirty="0"/>
              <a:t>22 </a:t>
            </a:r>
            <a:r>
              <a:rPr lang="en-US" dirty="0"/>
              <a:t>Jesus *said to him, “I do not say to you, up to seven times, but up to seventy times seven. </a:t>
            </a:r>
            <a:r>
              <a:rPr lang="en-US" b="1" baseline="30000" dirty="0"/>
              <a:t>23 </a:t>
            </a:r>
            <a:r>
              <a:rPr lang="en-US" dirty="0"/>
              <a:t>“For this reason the kingdom of heaven may be compared to a king who wished to settle accounts with his slaves. </a:t>
            </a:r>
            <a:r>
              <a:rPr lang="en-US" b="1" baseline="30000" dirty="0"/>
              <a:t>24 </a:t>
            </a:r>
            <a:r>
              <a:rPr lang="en-US" dirty="0"/>
              <a:t>When he had begun to settle </a:t>
            </a:r>
            <a:r>
              <a:rPr lang="en-US" i="1" dirty="0"/>
              <a:t>them</a:t>
            </a:r>
            <a:r>
              <a:rPr lang="en-US" dirty="0"/>
              <a:t>, one who owed him ten thousand talents was brought to him. </a:t>
            </a:r>
            <a:r>
              <a:rPr lang="en-US" b="1" baseline="30000" dirty="0"/>
              <a:t>25 </a:t>
            </a:r>
            <a:r>
              <a:rPr lang="en-US" dirty="0"/>
              <a:t>But since he did not have </a:t>
            </a:r>
            <a:r>
              <a:rPr lang="en-US" i="1" dirty="0"/>
              <a:t>the means</a:t>
            </a:r>
            <a:r>
              <a:rPr lang="en-US" dirty="0"/>
              <a:t> to repay, his lord commanded him to be sold, along with his wife and children and all that he had, and repayment to be made. </a:t>
            </a:r>
            <a:r>
              <a:rPr lang="en-US" b="1" baseline="30000" dirty="0"/>
              <a:t>26 </a:t>
            </a:r>
            <a:r>
              <a:rPr lang="en-US" dirty="0"/>
              <a:t>So the slave fell </a:t>
            </a:r>
            <a:r>
              <a:rPr lang="en-US" i="1" dirty="0"/>
              <a:t>to the ground</a:t>
            </a:r>
            <a:r>
              <a:rPr lang="en-US" dirty="0"/>
              <a:t> and prostrated himself before him, saying, ‘Have patience with me and I will repay you everything.’ </a:t>
            </a:r>
            <a:r>
              <a:rPr lang="en-US" b="1" baseline="30000" dirty="0"/>
              <a:t>27 </a:t>
            </a:r>
            <a:r>
              <a:rPr lang="en-US" dirty="0"/>
              <a:t>And the lord of that slave felt compassion and released him and forgave him the debt. </a:t>
            </a:r>
            <a:r>
              <a:rPr lang="en-US" b="1" baseline="30000" dirty="0"/>
              <a:t>28 </a:t>
            </a:r>
            <a:r>
              <a:rPr lang="en-US" dirty="0"/>
              <a:t>But that slave went out and found one of his fellow slaves who owed him a hundred denarii; and he seized him and </a:t>
            </a:r>
            <a:r>
              <a:rPr lang="en-US" i="1" dirty="0"/>
              <a:t>began</a:t>
            </a:r>
            <a:r>
              <a:rPr lang="en-US" dirty="0"/>
              <a:t> to choke </a:t>
            </a:r>
            <a:r>
              <a:rPr lang="en-US" i="1" dirty="0"/>
              <a:t>him</a:t>
            </a:r>
            <a:r>
              <a:rPr lang="en-US" dirty="0"/>
              <a:t>, saying, ‘Pay back what you owe.’ </a:t>
            </a:r>
            <a:r>
              <a:rPr lang="en-US" b="1" baseline="30000" dirty="0"/>
              <a:t>29 </a:t>
            </a:r>
            <a:r>
              <a:rPr lang="en-US" dirty="0"/>
              <a:t>So his fellow slave fell </a:t>
            </a:r>
            <a:r>
              <a:rPr lang="en-US" i="1" dirty="0"/>
              <a:t>to the ground</a:t>
            </a:r>
            <a:r>
              <a:rPr lang="en-US" dirty="0"/>
              <a:t> and </a:t>
            </a:r>
            <a:r>
              <a:rPr lang="en-US" i="1" dirty="0"/>
              <a:t>began</a:t>
            </a:r>
            <a:r>
              <a:rPr lang="en-US" dirty="0"/>
              <a:t> to plead with him, saying, ‘Have patience with me and I will repay you.’ </a:t>
            </a:r>
            <a:r>
              <a:rPr lang="en-US" b="1" baseline="30000" dirty="0"/>
              <a:t>30 </a:t>
            </a:r>
            <a:r>
              <a:rPr lang="en-US" dirty="0"/>
              <a:t>But he was unwilling and went and threw him in prison until he should pay back what was owed. </a:t>
            </a:r>
            <a:r>
              <a:rPr lang="en-US" b="1" baseline="30000" dirty="0"/>
              <a:t>31 </a:t>
            </a:r>
            <a:r>
              <a:rPr lang="en-US" dirty="0"/>
              <a:t>So when his fellow slaves saw what had happened, they were deeply grieved and came and reported to their lord all that had happened. </a:t>
            </a:r>
            <a:r>
              <a:rPr lang="en-US" b="1" baseline="30000" dirty="0"/>
              <a:t>32 </a:t>
            </a:r>
            <a:r>
              <a:rPr lang="en-US" dirty="0"/>
              <a:t>Then summoning him, his lord *said to him, ‘You wicked slave, I forgave you all that debt because you pleaded with me. </a:t>
            </a:r>
            <a:r>
              <a:rPr lang="en-US" b="1" baseline="30000" dirty="0"/>
              <a:t>33 </a:t>
            </a:r>
            <a:r>
              <a:rPr lang="en-US" dirty="0"/>
              <a:t>Should you not also have had mercy on your fellow slave, in the same way that I had mercy on you?’ </a:t>
            </a:r>
            <a:r>
              <a:rPr lang="en-US" b="1" baseline="30000" dirty="0"/>
              <a:t>34 </a:t>
            </a:r>
            <a:r>
              <a:rPr lang="en-US" dirty="0"/>
              <a:t>And his lord, moved with anger, handed him over to the torturers until he should repay all that was owed him. </a:t>
            </a:r>
            <a:r>
              <a:rPr lang="en-US" b="1" baseline="30000" dirty="0"/>
              <a:t>35 </a:t>
            </a:r>
            <a:r>
              <a:rPr lang="en-US" dirty="0"/>
              <a:t>My heavenly Father will also do the same to you, if each of you does not forgive his brother from your heart.”</a:t>
            </a:r>
          </a:p>
          <a:p>
            <a:pPr>
              <a:spcBef>
                <a:spcPct val="0"/>
              </a:spcBef>
            </a:pPr>
            <a:endParaRPr lang="en-US" altLang="en-US" dirty="0"/>
          </a:p>
        </p:txBody>
      </p:sp>
      <p:sp>
        <p:nvSpPr>
          <p:cNvPr id="22532" name="Slide Number Placeholder 3">
            <a:extLst>
              <a:ext uri="{FF2B5EF4-FFF2-40B4-BE49-F238E27FC236}">
                <a16:creationId xmlns:a16="http://schemas.microsoft.com/office/drawing/2014/main" id="{E61FAD9F-00F1-2793-7B73-BA908D7719D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61265" indent="-292794" eaLnBrk="0" hangingPunct="0">
              <a:defRPr>
                <a:solidFill>
                  <a:schemeClr val="tx1"/>
                </a:solidFill>
                <a:latin typeface="Arial" panose="020B0604020202020204" pitchFamily="34" charset="0"/>
              </a:defRPr>
            </a:lvl2pPr>
            <a:lvl3pPr marL="1171177" indent="-234235" eaLnBrk="0" hangingPunct="0">
              <a:defRPr>
                <a:solidFill>
                  <a:schemeClr val="tx1"/>
                </a:solidFill>
                <a:latin typeface="Arial" panose="020B0604020202020204" pitchFamily="34" charset="0"/>
              </a:defRPr>
            </a:lvl3pPr>
            <a:lvl4pPr marL="1639647" indent="-234235" eaLnBrk="0" hangingPunct="0">
              <a:defRPr>
                <a:solidFill>
                  <a:schemeClr val="tx1"/>
                </a:solidFill>
                <a:latin typeface="Arial" panose="020B0604020202020204" pitchFamily="34" charset="0"/>
              </a:defRPr>
            </a:lvl4pPr>
            <a:lvl5pPr marL="2108118" indent="-234235" eaLnBrk="0" hangingPunct="0">
              <a:defRPr>
                <a:solidFill>
                  <a:schemeClr val="tx1"/>
                </a:solidFill>
                <a:latin typeface="Arial" panose="020B0604020202020204" pitchFamily="34" charset="0"/>
              </a:defRPr>
            </a:lvl5pPr>
            <a:lvl6pPr marL="2576589" indent="-234235" eaLnBrk="0" fontAlgn="base" hangingPunct="0">
              <a:spcBef>
                <a:spcPct val="0"/>
              </a:spcBef>
              <a:spcAft>
                <a:spcPct val="0"/>
              </a:spcAft>
              <a:defRPr>
                <a:solidFill>
                  <a:schemeClr val="tx1"/>
                </a:solidFill>
                <a:latin typeface="Arial" panose="020B0604020202020204" pitchFamily="34" charset="0"/>
              </a:defRPr>
            </a:lvl6pPr>
            <a:lvl7pPr marL="3045060" indent="-234235" eaLnBrk="0" fontAlgn="base" hangingPunct="0">
              <a:spcBef>
                <a:spcPct val="0"/>
              </a:spcBef>
              <a:spcAft>
                <a:spcPct val="0"/>
              </a:spcAft>
              <a:defRPr>
                <a:solidFill>
                  <a:schemeClr val="tx1"/>
                </a:solidFill>
                <a:latin typeface="Arial" panose="020B0604020202020204" pitchFamily="34" charset="0"/>
              </a:defRPr>
            </a:lvl7pPr>
            <a:lvl8pPr marL="3513531" indent="-234235" eaLnBrk="0" fontAlgn="base" hangingPunct="0">
              <a:spcBef>
                <a:spcPct val="0"/>
              </a:spcBef>
              <a:spcAft>
                <a:spcPct val="0"/>
              </a:spcAft>
              <a:defRPr>
                <a:solidFill>
                  <a:schemeClr val="tx1"/>
                </a:solidFill>
                <a:latin typeface="Arial" panose="020B0604020202020204" pitchFamily="34" charset="0"/>
              </a:defRPr>
            </a:lvl8pPr>
            <a:lvl9pPr marL="3982002" indent="-234235"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3283CA4-F3EE-498E-9573-94A97ABE6293}" type="slidenum">
              <a:rPr lang="en-US" altLang="en-US"/>
              <a:pPr eaLnBrk="1" hangingPunct="1"/>
              <a:t>1</a:t>
            </a:fld>
            <a:endParaRPr lang="en-US" altLang="en-US"/>
          </a:p>
        </p:txBody>
      </p:sp>
      <p:sp>
        <p:nvSpPr>
          <p:cNvPr id="22533" name="Date Placeholder 4">
            <a:extLst>
              <a:ext uri="{FF2B5EF4-FFF2-40B4-BE49-F238E27FC236}">
                <a16:creationId xmlns:a16="http://schemas.microsoft.com/office/drawing/2014/main" id="{1820C35D-3E76-922E-F37E-3FD0D2005D36}"/>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defRPr>
                <a:solidFill>
                  <a:schemeClr val="tx1"/>
                </a:solidFill>
                <a:latin typeface="Arial" panose="020B0604020202020204" pitchFamily="34" charset="0"/>
              </a:defRPr>
            </a:lvl1pPr>
            <a:lvl2pPr marL="761265" indent="-292794" eaLnBrk="0" hangingPunct="0">
              <a:defRPr>
                <a:solidFill>
                  <a:schemeClr val="tx1"/>
                </a:solidFill>
                <a:latin typeface="Arial" panose="020B0604020202020204" pitchFamily="34" charset="0"/>
              </a:defRPr>
            </a:lvl2pPr>
            <a:lvl3pPr marL="1171177" indent="-234235" eaLnBrk="0" hangingPunct="0">
              <a:defRPr>
                <a:solidFill>
                  <a:schemeClr val="tx1"/>
                </a:solidFill>
                <a:latin typeface="Arial" panose="020B0604020202020204" pitchFamily="34" charset="0"/>
              </a:defRPr>
            </a:lvl3pPr>
            <a:lvl4pPr marL="1639647" indent="-234235" eaLnBrk="0" hangingPunct="0">
              <a:defRPr>
                <a:solidFill>
                  <a:schemeClr val="tx1"/>
                </a:solidFill>
                <a:latin typeface="Arial" panose="020B0604020202020204" pitchFamily="34" charset="0"/>
              </a:defRPr>
            </a:lvl4pPr>
            <a:lvl5pPr marL="2108118" indent="-234235" eaLnBrk="0" hangingPunct="0">
              <a:defRPr>
                <a:solidFill>
                  <a:schemeClr val="tx1"/>
                </a:solidFill>
                <a:latin typeface="Arial" panose="020B0604020202020204" pitchFamily="34" charset="0"/>
              </a:defRPr>
            </a:lvl5pPr>
            <a:lvl6pPr marL="2576589" indent="-234235" eaLnBrk="0" fontAlgn="base" hangingPunct="0">
              <a:spcBef>
                <a:spcPct val="0"/>
              </a:spcBef>
              <a:spcAft>
                <a:spcPct val="0"/>
              </a:spcAft>
              <a:defRPr>
                <a:solidFill>
                  <a:schemeClr val="tx1"/>
                </a:solidFill>
                <a:latin typeface="Arial" panose="020B0604020202020204" pitchFamily="34" charset="0"/>
              </a:defRPr>
            </a:lvl6pPr>
            <a:lvl7pPr marL="3045060" indent="-234235" eaLnBrk="0" fontAlgn="base" hangingPunct="0">
              <a:spcBef>
                <a:spcPct val="0"/>
              </a:spcBef>
              <a:spcAft>
                <a:spcPct val="0"/>
              </a:spcAft>
              <a:defRPr>
                <a:solidFill>
                  <a:schemeClr val="tx1"/>
                </a:solidFill>
                <a:latin typeface="Arial" panose="020B0604020202020204" pitchFamily="34" charset="0"/>
              </a:defRPr>
            </a:lvl7pPr>
            <a:lvl8pPr marL="3513531" indent="-234235" eaLnBrk="0" fontAlgn="base" hangingPunct="0">
              <a:spcBef>
                <a:spcPct val="0"/>
              </a:spcBef>
              <a:spcAft>
                <a:spcPct val="0"/>
              </a:spcAft>
              <a:defRPr>
                <a:solidFill>
                  <a:schemeClr val="tx1"/>
                </a:solidFill>
                <a:latin typeface="Arial" panose="020B0604020202020204" pitchFamily="34" charset="0"/>
              </a:defRPr>
            </a:lvl8pPr>
            <a:lvl9pPr marL="3982002" indent="-234235"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6/15/2025 am</a:t>
            </a:r>
          </a:p>
        </p:txBody>
      </p:sp>
      <p:sp>
        <p:nvSpPr>
          <p:cNvPr id="2" name="Header Placeholder 1">
            <a:extLst>
              <a:ext uri="{FF2B5EF4-FFF2-40B4-BE49-F238E27FC236}">
                <a16:creationId xmlns:a16="http://schemas.microsoft.com/office/drawing/2014/main" id="{96B28885-B848-CA56-8D7F-5182FA98D2EF}"/>
              </a:ext>
            </a:extLst>
          </p:cNvPr>
          <p:cNvSpPr>
            <a:spLocks noGrp="1"/>
          </p:cNvSpPr>
          <p:nvPr>
            <p:ph type="hdr" sz="quarter"/>
          </p:nvPr>
        </p:nvSpPr>
        <p:spPr/>
        <p:txBody>
          <a:bodyPr/>
          <a:lstStyle/>
          <a:p>
            <a:pPr>
              <a:defRPr/>
            </a:pPr>
            <a:r>
              <a:rPr lang="en-US"/>
              <a:t>Randy Childs</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10000"/>
          </a:bodyPr>
          <a:lstStyle/>
          <a:p>
            <a:r>
              <a:rPr lang="en-US" dirty="0"/>
              <a:t>Ephesians 4:32 Be kind to one another, tender-hearted, forgiving each other, just as God in Christ also has forgiven you.</a:t>
            </a:r>
          </a:p>
          <a:p>
            <a:endParaRPr lang="en-US" dirty="0"/>
          </a:p>
          <a:p>
            <a:r>
              <a:rPr lang="en-US" dirty="0"/>
              <a:t>James 2:13 For judgment </a:t>
            </a:r>
            <a:r>
              <a:rPr lang="en-US" i="1" dirty="0"/>
              <a:t>will be</a:t>
            </a:r>
            <a:r>
              <a:rPr lang="en-US" dirty="0"/>
              <a:t> merciless to one who has shown no mercy; mercy triumphs over judgment.</a:t>
            </a:r>
          </a:p>
          <a:p>
            <a:endParaRPr lang="en-US" dirty="0"/>
          </a:p>
          <a:p>
            <a:r>
              <a:rPr lang="en-US" dirty="0"/>
              <a:t>Matthew 6:14-15 For if you forgive others for their transgressions, your heavenly Father will also forgive you. </a:t>
            </a:r>
            <a:r>
              <a:rPr lang="en-US" b="1" baseline="30000" dirty="0"/>
              <a:t>15 </a:t>
            </a:r>
            <a:r>
              <a:rPr lang="en-US" dirty="0"/>
              <a:t>But if you do not forgive others, then your Father will not forgive your transgressions.</a:t>
            </a:r>
          </a:p>
          <a:p>
            <a:endParaRPr lang="en-US" dirty="0"/>
          </a:p>
          <a:p>
            <a:r>
              <a:rPr lang="en-US" dirty="0"/>
              <a:t>Mark 11:25 Whenever you stand praying, forgive, if you have anything against anyone, so that your Father who is in heaven will also forgive you your transgressions.</a:t>
            </a:r>
          </a:p>
          <a:p>
            <a:endParaRPr lang="en-US" dirty="0"/>
          </a:p>
          <a:p>
            <a:r>
              <a:rPr lang="en-US" dirty="0"/>
              <a:t>Matthew 18:23-35 For this reason the kingdom of heaven may be compared to a king who wished to settle accounts with his slaves. </a:t>
            </a:r>
            <a:r>
              <a:rPr lang="en-US" b="1" baseline="30000" dirty="0"/>
              <a:t>24 </a:t>
            </a:r>
            <a:r>
              <a:rPr lang="en-US" dirty="0"/>
              <a:t>When he had begun to settle </a:t>
            </a:r>
            <a:r>
              <a:rPr lang="en-US" i="1" dirty="0"/>
              <a:t>them</a:t>
            </a:r>
            <a:r>
              <a:rPr lang="en-US" dirty="0"/>
              <a:t>, one who owed him ten thousand talents was brought to him. </a:t>
            </a:r>
            <a:r>
              <a:rPr lang="en-US" b="1" baseline="30000" dirty="0"/>
              <a:t>25 </a:t>
            </a:r>
            <a:r>
              <a:rPr lang="en-US" dirty="0"/>
              <a:t>But since he did not have </a:t>
            </a:r>
            <a:r>
              <a:rPr lang="en-US" i="1" dirty="0"/>
              <a:t>the means</a:t>
            </a:r>
            <a:r>
              <a:rPr lang="en-US" dirty="0"/>
              <a:t> to repay, his lord commanded him to be sold, along with his wife and children and all that he had, and repayment to be made. </a:t>
            </a:r>
            <a:r>
              <a:rPr lang="en-US" b="1" baseline="30000" dirty="0"/>
              <a:t>26 </a:t>
            </a:r>
            <a:r>
              <a:rPr lang="en-US" dirty="0"/>
              <a:t>So the slave fell </a:t>
            </a:r>
            <a:r>
              <a:rPr lang="en-US" i="1" dirty="0"/>
              <a:t>to the ground</a:t>
            </a:r>
            <a:r>
              <a:rPr lang="en-US" dirty="0"/>
              <a:t> and prostrated himself before him, saying, ‘Have patience with me and I will repay you everything.’ </a:t>
            </a:r>
            <a:r>
              <a:rPr lang="en-US" b="1" baseline="30000" dirty="0"/>
              <a:t>27 </a:t>
            </a:r>
            <a:r>
              <a:rPr lang="en-US" dirty="0"/>
              <a:t>And the lord of that slave felt compassion and released him and forgave him the debt. </a:t>
            </a:r>
            <a:r>
              <a:rPr lang="en-US" b="1" baseline="30000" dirty="0"/>
              <a:t>28 </a:t>
            </a:r>
            <a:r>
              <a:rPr lang="en-US" dirty="0"/>
              <a:t>But that slave went out and found one of his fellow slaves who owed him a hundred denarii; and he seized him and </a:t>
            </a:r>
            <a:r>
              <a:rPr lang="en-US" i="1" dirty="0"/>
              <a:t>began</a:t>
            </a:r>
            <a:r>
              <a:rPr lang="en-US" dirty="0"/>
              <a:t> to choke </a:t>
            </a:r>
            <a:r>
              <a:rPr lang="en-US" i="1" dirty="0"/>
              <a:t>him</a:t>
            </a:r>
            <a:r>
              <a:rPr lang="en-US" dirty="0"/>
              <a:t>, saying, ‘Pay back what you owe.’ </a:t>
            </a:r>
            <a:r>
              <a:rPr lang="en-US" b="1" baseline="30000" dirty="0"/>
              <a:t>29 </a:t>
            </a:r>
            <a:r>
              <a:rPr lang="en-US" dirty="0"/>
              <a:t>So his fellow slave fell </a:t>
            </a:r>
            <a:r>
              <a:rPr lang="en-US" i="1" dirty="0"/>
              <a:t>to the ground</a:t>
            </a:r>
            <a:r>
              <a:rPr lang="en-US" dirty="0"/>
              <a:t> and </a:t>
            </a:r>
            <a:r>
              <a:rPr lang="en-US" i="1" dirty="0"/>
              <a:t>began</a:t>
            </a:r>
            <a:r>
              <a:rPr lang="en-US" dirty="0"/>
              <a:t> to plead with him, saying, ‘Have patience with me and I will repay you.’ </a:t>
            </a:r>
            <a:r>
              <a:rPr lang="en-US" b="1" baseline="30000" dirty="0"/>
              <a:t>30 </a:t>
            </a:r>
            <a:r>
              <a:rPr lang="en-US" dirty="0"/>
              <a:t>But he was unwilling and went and threw him in prison until he should pay back what was owed. </a:t>
            </a:r>
            <a:r>
              <a:rPr lang="en-US" b="1" baseline="30000" dirty="0"/>
              <a:t>31 </a:t>
            </a:r>
            <a:r>
              <a:rPr lang="en-US" dirty="0"/>
              <a:t>So when his fellow slaves saw what had happened, they were deeply grieved and came and reported to their lord all that had happened. </a:t>
            </a:r>
            <a:r>
              <a:rPr lang="en-US" b="1" baseline="30000" dirty="0"/>
              <a:t>32 </a:t>
            </a:r>
            <a:r>
              <a:rPr lang="en-US" dirty="0"/>
              <a:t>Then summoning him, his lord *said to him, ‘You wicked slave, I forgave you all that debt because you pleaded with me. </a:t>
            </a:r>
            <a:r>
              <a:rPr lang="en-US" b="1" baseline="30000" dirty="0"/>
              <a:t>33 </a:t>
            </a:r>
            <a:r>
              <a:rPr lang="en-US" dirty="0"/>
              <a:t>Should you not also have had mercy on your fellow slave, in the same way that I had mercy on you?’ </a:t>
            </a:r>
            <a:r>
              <a:rPr lang="en-US" b="1" baseline="30000" dirty="0"/>
              <a:t>34 </a:t>
            </a:r>
            <a:r>
              <a:rPr lang="en-US" dirty="0"/>
              <a:t>And his lord, moved with anger, handed him over to the torturers until he should repay all that was owed him. </a:t>
            </a:r>
            <a:r>
              <a:rPr lang="en-US" b="1" baseline="30000" dirty="0"/>
              <a:t>35 </a:t>
            </a:r>
            <a:r>
              <a:rPr lang="en-US" dirty="0"/>
              <a:t>My heavenly Father will also do the same to you, if each of you does not forgive his brother from your heart.”</a:t>
            </a:r>
          </a:p>
        </p:txBody>
      </p:sp>
      <p:sp>
        <p:nvSpPr>
          <p:cNvPr id="4" name="Header Placeholder 3"/>
          <p:cNvSpPr>
            <a:spLocks noGrp="1"/>
          </p:cNvSpPr>
          <p:nvPr>
            <p:ph type="hdr" sz="quarter"/>
          </p:nvPr>
        </p:nvSpPr>
        <p:spPr/>
        <p:txBody>
          <a:bodyPr/>
          <a:lstStyle/>
          <a:p>
            <a:pPr>
              <a:defRPr/>
            </a:pPr>
            <a:r>
              <a:rPr lang="en-US"/>
              <a:t>Randy Childs</a:t>
            </a:r>
          </a:p>
        </p:txBody>
      </p:sp>
      <p:sp>
        <p:nvSpPr>
          <p:cNvPr id="5" name="Date Placeholder 4"/>
          <p:cNvSpPr>
            <a:spLocks noGrp="1"/>
          </p:cNvSpPr>
          <p:nvPr>
            <p:ph type="dt" idx="1"/>
          </p:nvPr>
        </p:nvSpPr>
        <p:spPr/>
        <p:txBody>
          <a:bodyPr/>
          <a:lstStyle/>
          <a:p>
            <a:pPr>
              <a:defRPr/>
            </a:pPr>
            <a:r>
              <a:rPr lang="en-US"/>
              <a:t>6/15/2025 am</a:t>
            </a:r>
            <a:endParaRPr lang="en-US" dirty="0"/>
          </a:p>
        </p:txBody>
      </p:sp>
      <p:sp>
        <p:nvSpPr>
          <p:cNvPr id="6" name="Slide Number Placeholder 5"/>
          <p:cNvSpPr>
            <a:spLocks noGrp="1"/>
          </p:cNvSpPr>
          <p:nvPr>
            <p:ph type="sldNum" sz="quarter" idx="5"/>
          </p:nvPr>
        </p:nvSpPr>
        <p:spPr/>
        <p:txBody>
          <a:bodyPr/>
          <a:lstStyle/>
          <a:p>
            <a:fld id="{654363B5-9682-4CEA-A0A7-123D3AAF2AB8}" type="slidenum">
              <a:rPr lang="en-US" altLang="en-US" smtClean="0"/>
              <a:pPr/>
              <a:t>12</a:t>
            </a:fld>
            <a:endParaRPr lang="en-US" altLang="en-US"/>
          </a:p>
        </p:txBody>
      </p:sp>
    </p:spTree>
    <p:extLst>
      <p:ext uri="{BB962C8B-B14F-4D97-AF65-F5344CB8AC3E}">
        <p14:creationId xmlns:p14="http://schemas.microsoft.com/office/powerpoint/2010/main" val="3554949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617DA69B-2250-3A89-0636-E78B0F06F34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a:extLst>
              <a:ext uri="{FF2B5EF4-FFF2-40B4-BE49-F238E27FC236}">
                <a16:creationId xmlns:a16="http://schemas.microsoft.com/office/drawing/2014/main" id="{6BAEE8FF-FE2E-F3AE-B031-A4E737D0A37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n-US" dirty="0"/>
              <a:t>Romans 14:19 </a:t>
            </a:r>
            <a:r>
              <a:rPr lang="en-US" dirty="0"/>
              <a:t>So then we pursue the things which make for peace and the building up of one another. </a:t>
            </a:r>
          </a:p>
          <a:p>
            <a:pPr>
              <a:spcBef>
                <a:spcPct val="0"/>
              </a:spcBef>
            </a:pPr>
            <a:endParaRPr lang="en-US" altLang="en-US" dirty="0"/>
          </a:p>
          <a:p>
            <a:pPr>
              <a:spcBef>
                <a:spcPct val="0"/>
              </a:spcBef>
            </a:pPr>
            <a:r>
              <a:rPr lang="en-US" altLang="en-US" dirty="0"/>
              <a:t>1 Corinthians 13:4 </a:t>
            </a:r>
            <a:r>
              <a:rPr lang="en-US" dirty="0"/>
              <a:t>Love is patient, love is kind </a:t>
            </a:r>
            <a:r>
              <a:rPr lang="en-US" i="1" dirty="0"/>
              <a:t>and</a:t>
            </a:r>
            <a:r>
              <a:rPr lang="en-US" dirty="0"/>
              <a:t> is not jealous; love does not brag </a:t>
            </a:r>
            <a:r>
              <a:rPr lang="en-US" i="1" dirty="0"/>
              <a:t>and</a:t>
            </a:r>
            <a:r>
              <a:rPr lang="en-US" dirty="0"/>
              <a:t> is not arrogant,</a:t>
            </a:r>
          </a:p>
          <a:p>
            <a:pPr>
              <a:spcBef>
                <a:spcPct val="0"/>
              </a:spcBef>
            </a:pPr>
            <a:endParaRPr lang="en-US" altLang="en-US" dirty="0"/>
          </a:p>
          <a:p>
            <a:pPr>
              <a:spcBef>
                <a:spcPct val="0"/>
              </a:spcBef>
            </a:pPr>
            <a:r>
              <a:rPr lang="en-US" altLang="en-US" dirty="0"/>
              <a:t>1 Peter 4:8 </a:t>
            </a:r>
            <a:r>
              <a:rPr lang="en-US" dirty="0"/>
              <a:t>Above all, keep fervent in your love for one another, because love covers a multitude of sins. </a:t>
            </a:r>
          </a:p>
          <a:p>
            <a:pPr>
              <a:spcBef>
                <a:spcPct val="0"/>
              </a:spcBef>
            </a:pPr>
            <a:endParaRPr lang="en-US" altLang="en-US" dirty="0"/>
          </a:p>
          <a:p>
            <a:pPr>
              <a:spcBef>
                <a:spcPct val="0"/>
              </a:spcBef>
            </a:pPr>
            <a:r>
              <a:rPr lang="en-US" altLang="en-US" dirty="0"/>
              <a:t>Matthew 7:12 </a:t>
            </a:r>
            <a:r>
              <a:rPr lang="en-US" dirty="0"/>
              <a:t>In everything, therefore, treat people the same way you want them to treat you, for this is the Law and the Prophets.</a:t>
            </a:r>
          </a:p>
          <a:p>
            <a:pPr>
              <a:spcBef>
                <a:spcPct val="0"/>
              </a:spcBef>
            </a:pPr>
            <a:endParaRPr lang="en-US" altLang="en-US" dirty="0"/>
          </a:p>
          <a:p>
            <a:pPr>
              <a:spcBef>
                <a:spcPct val="0"/>
              </a:spcBef>
            </a:pPr>
            <a:r>
              <a:rPr lang="en-US" altLang="en-US" dirty="0"/>
              <a:t>Romans 12:17-21 </a:t>
            </a:r>
            <a:r>
              <a:rPr lang="en-US" dirty="0"/>
              <a:t>Never pay back evil for evil to anyone. Respect what is right in the sight of all men. </a:t>
            </a:r>
            <a:r>
              <a:rPr lang="en-US" b="1" baseline="30000" dirty="0"/>
              <a:t>18 </a:t>
            </a:r>
            <a:r>
              <a:rPr lang="en-US" dirty="0"/>
              <a:t>If possible, so far as it depends on you, be at peace with all men. </a:t>
            </a:r>
            <a:r>
              <a:rPr lang="en-US" b="1" baseline="30000" dirty="0"/>
              <a:t>19 </a:t>
            </a:r>
            <a:r>
              <a:rPr lang="en-US" dirty="0"/>
              <a:t>Never take your own revenge, beloved, but leave room for the wrath </a:t>
            </a:r>
            <a:r>
              <a:rPr lang="en-US" i="1" dirty="0"/>
              <a:t>of God</a:t>
            </a:r>
            <a:r>
              <a:rPr lang="en-US" dirty="0"/>
              <a:t>, for it is written, “</a:t>
            </a:r>
            <a:r>
              <a:rPr lang="en-US" cap="small" dirty="0"/>
              <a:t>Vengeance is Mine</a:t>
            </a:r>
            <a:r>
              <a:rPr lang="en-US" dirty="0"/>
              <a:t>, I </a:t>
            </a:r>
            <a:r>
              <a:rPr lang="en-US" cap="small" dirty="0"/>
              <a:t>will repay</a:t>
            </a:r>
            <a:r>
              <a:rPr lang="en-US" dirty="0"/>
              <a:t>,” says the Lord. </a:t>
            </a:r>
            <a:r>
              <a:rPr lang="en-US" b="1" baseline="30000" dirty="0"/>
              <a:t>20 </a:t>
            </a:r>
            <a:r>
              <a:rPr lang="en-US" dirty="0"/>
              <a:t>“</a:t>
            </a:r>
            <a:r>
              <a:rPr lang="en-US" cap="small" dirty="0"/>
              <a:t>But if your enemy is hungry, feed him, and if he is thirsty, give him a drink; for in so doing you will heap burning coals on his head</a:t>
            </a:r>
            <a:r>
              <a:rPr lang="en-US" dirty="0"/>
              <a:t>.” </a:t>
            </a:r>
            <a:r>
              <a:rPr lang="en-US" b="1" baseline="30000" dirty="0"/>
              <a:t>21 </a:t>
            </a:r>
            <a:r>
              <a:rPr lang="en-US" dirty="0"/>
              <a:t>Do not be overcome by evil, but overcome evil with good.</a:t>
            </a:r>
            <a:endParaRPr lang="en-US" altLang="en-US" dirty="0"/>
          </a:p>
        </p:txBody>
      </p:sp>
      <p:sp>
        <p:nvSpPr>
          <p:cNvPr id="23556" name="Slide Number Placeholder 3">
            <a:extLst>
              <a:ext uri="{FF2B5EF4-FFF2-40B4-BE49-F238E27FC236}">
                <a16:creationId xmlns:a16="http://schemas.microsoft.com/office/drawing/2014/main" id="{D77D9029-DCD1-9458-7CFE-EED0411053A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61265" indent="-292794" eaLnBrk="0" hangingPunct="0">
              <a:defRPr>
                <a:solidFill>
                  <a:schemeClr val="tx1"/>
                </a:solidFill>
                <a:latin typeface="Arial" panose="020B0604020202020204" pitchFamily="34" charset="0"/>
              </a:defRPr>
            </a:lvl2pPr>
            <a:lvl3pPr marL="1171177" indent="-234235" eaLnBrk="0" hangingPunct="0">
              <a:defRPr>
                <a:solidFill>
                  <a:schemeClr val="tx1"/>
                </a:solidFill>
                <a:latin typeface="Arial" panose="020B0604020202020204" pitchFamily="34" charset="0"/>
              </a:defRPr>
            </a:lvl3pPr>
            <a:lvl4pPr marL="1639647" indent="-234235" eaLnBrk="0" hangingPunct="0">
              <a:defRPr>
                <a:solidFill>
                  <a:schemeClr val="tx1"/>
                </a:solidFill>
                <a:latin typeface="Arial" panose="020B0604020202020204" pitchFamily="34" charset="0"/>
              </a:defRPr>
            </a:lvl4pPr>
            <a:lvl5pPr marL="2108118" indent="-234235" eaLnBrk="0" hangingPunct="0">
              <a:defRPr>
                <a:solidFill>
                  <a:schemeClr val="tx1"/>
                </a:solidFill>
                <a:latin typeface="Arial" panose="020B0604020202020204" pitchFamily="34" charset="0"/>
              </a:defRPr>
            </a:lvl5pPr>
            <a:lvl6pPr marL="2576589" indent="-234235" eaLnBrk="0" fontAlgn="base" hangingPunct="0">
              <a:spcBef>
                <a:spcPct val="0"/>
              </a:spcBef>
              <a:spcAft>
                <a:spcPct val="0"/>
              </a:spcAft>
              <a:defRPr>
                <a:solidFill>
                  <a:schemeClr val="tx1"/>
                </a:solidFill>
                <a:latin typeface="Arial" panose="020B0604020202020204" pitchFamily="34" charset="0"/>
              </a:defRPr>
            </a:lvl6pPr>
            <a:lvl7pPr marL="3045060" indent="-234235" eaLnBrk="0" fontAlgn="base" hangingPunct="0">
              <a:spcBef>
                <a:spcPct val="0"/>
              </a:spcBef>
              <a:spcAft>
                <a:spcPct val="0"/>
              </a:spcAft>
              <a:defRPr>
                <a:solidFill>
                  <a:schemeClr val="tx1"/>
                </a:solidFill>
                <a:latin typeface="Arial" panose="020B0604020202020204" pitchFamily="34" charset="0"/>
              </a:defRPr>
            </a:lvl7pPr>
            <a:lvl8pPr marL="3513531" indent="-234235" eaLnBrk="0" fontAlgn="base" hangingPunct="0">
              <a:spcBef>
                <a:spcPct val="0"/>
              </a:spcBef>
              <a:spcAft>
                <a:spcPct val="0"/>
              </a:spcAft>
              <a:defRPr>
                <a:solidFill>
                  <a:schemeClr val="tx1"/>
                </a:solidFill>
                <a:latin typeface="Arial" panose="020B0604020202020204" pitchFamily="34" charset="0"/>
              </a:defRPr>
            </a:lvl8pPr>
            <a:lvl9pPr marL="3982002" indent="-234235" eaLnBrk="0" fontAlgn="base" hangingPunct="0">
              <a:spcBef>
                <a:spcPct val="0"/>
              </a:spcBef>
              <a:spcAft>
                <a:spcPct val="0"/>
              </a:spcAft>
              <a:defRPr>
                <a:solidFill>
                  <a:schemeClr val="tx1"/>
                </a:solidFill>
                <a:latin typeface="Arial" panose="020B0604020202020204" pitchFamily="34" charset="0"/>
              </a:defRPr>
            </a:lvl9pPr>
          </a:lstStyle>
          <a:p>
            <a:pPr eaLnBrk="1" hangingPunct="1"/>
            <a:fld id="{529BD550-B135-4538-A727-A376CA4E9B55}" type="slidenum">
              <a:rPr lang="en-US" altLang="en-US"/>
              <a:pPr eaLnBrk="1" hangingPunct="1"/>
              <a:t>13</a:t>
            </a:fld>
            <a:endParaRPr lang="en-US" altLang="en-US"/>
          </a:p>
        </p:txBody>
      </p:sp>
      <p:sp>
        <p:nvSpPr>
          <p:cNvPr id="23557" name="Date Placeholder 4">
            <a:extLst>
              <a:ext uri="{FF2B5EF4-FFF2-40B4-BE49-F238E27FC236}">
                <a16:creationId xmlns:a16="http://schemas.microsoft.com/office/drawing/2014/main" id="{91044295-DEC4-958F-8949-6076E0EC0C05}"/>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defRPr>
                <a:solidFill>
                  <a:schemeClr val="tx1"/>
                </a:solidFill>
                <a:latin typeface="Arial" panose="020B0604020202020204" pitchFamily="34" charset="0"/>
              </a:defRPr>
            </a:lvl1pPr>
            <a:lvl2pPr marL="761265" indent="-292794" eaLnBrk="0" hangingPunct="0">
              <a:defRPr>
                <a:solidFill>
                  <a:schemeClr val="tx1"/>
                </a:solidFill>
                <a:latin typeface="Arial" panose="020B0604020202020204" pitchFamily="34" charset="0"/>
              </a:defRPr>
            </a:lvl2pPr>
            <a:lvl3pPr marL="1171177" indent="-234235" eaLnBrk="0" hangingPunct="0">
              <a:defRPr>
                <a:solidFill>
                  <a:schemeClr val="tx1"/>
                </a:solidFill>
                <a:latin typeface="Arial" panose="020B0604020202020204" pitchFamily="34" charset="0"/>
              </a:defRPr>
            </a:lvl3pPr>
            <a:lvl4pPr marL="1639647" indent="-234235" eaLnBrk="0" hangingPunct="0">
              <a:defRPr>
                <a:solidFill>
                  <a:schemeClr val="tx1"/>
                </a:solidFill>
                <a:latin typeface="Arial" panose="020B0604020202020204" pitchFamily="34" charset="0"/>
              </a:defRPr>
            </a:lvl4pPr>
            <a:lvl5pPr marL="2108118" indent="-234235" eaLnBrk="0" hangingPunct="0">
              <a:defRPr>
                <a:solidFill>
                  <a:schemeClr val="tx1"/>
                </a:solidFill>
                <a:latin typeface="Arial" panose="020B0604020202020204" pitchFamily="34" charset="0"/>
              </a:defRPr>
            </a:lvl5pPr>
            <a:lvl6pPr marL="2576589" indent="-234235" eaLnBrk="0" fontAlgn="base" hangingPunct="0">
              <a:spcBef>
                <a:spcPct val="0"/>
              </a:spcBef>
              <a:spcAft>
                <a:spcPct val="0"/>
              </a:spcAft>
              <a:defRPr>
                <a:solidFill>
                  <a:schemeClr val="tx1"/>
                </a:solidFill>
                <a:latin typeface="Arial" panose="020B0604020202020204" pitchFamily="34" charset="0"/>
              </a:defRPr>
            </a:lvl6pPr>
            <a:lvl7pPr marL="3045060" indent="-234235" eaLnBrk="0" fontAlgn="base" hangingPunct="0">
              <a:spcBef>
                <a:spcPct val="0"/>
              </a:spcBef>
              <a:spcAft>
                <a:spcPct val="0"/>
              </a:spcAft>
              <a:defRPr>
                <a:solidFill>
                  <a:schemeClr val="tx1"/>
                </a:solidFill>
                <a:latin typeface="Arial" panose="020B0604020202020204" pitchFamily="34" charset="0"/>
              </a:defRPr>
            </a:lvl7pPr>
            <a:lvl8pPr marL="3513531" indent="-234235" eaLnBrk="0" fontAlgn="base" hangingPunct="0">
              <a:spcBef>
                <a:spcPct val="0"/>
              </a:spcBef>
              <a:spcAft>
                <a:spcPct val="0"/>
              </a:spcAft>
              <a:defRPr>
                <a:solidFill>
                  <a:schemeClr val="tx1"/>
                </a:solidFill>
                <a:latin typeface="Arial" panose="020B0604020202020204" pitchFamily="34" charset="0"/>
              </a:defRPr>
            </a:lvl8pPr>
            <a:lvl9pPr marL="3982002" indent="-234235"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6/15/2025 am</a:t>
            </a:r>
          </a:p>
        </p:txBody>
      </p:sp>
      <p:sp>
        <p:nvSpPr>
          <p:cNvPr id="2" name="Header Placeholder 1">
            <a:extLst>
              <a:ext uri="{FF2B5EF4-FFF2-40B4-BE49-F238E27FC236}">
                <a16:creationId xmlns:a16="http://schemas.microsoft.com/office/drawing/2014/main" id="{76652CBC-D656-FECA-CA8C-707A735A6BD9}"/>
              </a:ext>
            </a:extLst>
          </p:cNvPr>
          <p:cNvSpPr>
            <a:spLocks noGrp="1"/>
          </p:cNvSpPr>
          <p:nvPr>
            <p:ph type="hdr" sz="quarter"/>
          </p:nvPr>
        </p:nvSpPr>
        <p:spPr/>
        <p:txBody>
          <a:bodyPr/>
          <a:lstStyle/>
          <a:p>
            <a:pPr>
              <a:defRPr/>
            </a:pPr>
            <a:r>
              <a:rPr lang="en-US"/>
              <a:t>Randy Childs</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6942">
              <a:defRPr/>
            </a:pPr>
            <a:r>
              <a:rPr lang="en-US" dirty="0"/>
              <a:t>Ephesians 4:32 Be kind to one another, tender-hearted, forgiving each other, just as God in Christ also has forgiven you.</a:t>
            </a:r>
          </a:p>
          <a:p>
            <a:endParaRPr lang="en-US" dirty="0"/>
          </a:p>
          <a:p>
            <a:r>
              <a:rPr lang="en-US" dirty="0"/>
              <a:t>1 </a:t>
            </a:r>
            <a:r>
              <a:rPr lang="en-US" dirty="0" err="1"/>
              <a:t>Cortinthians</a:t>
            </a:r>
            <a:r>
              <a:rPr lang="en-US" dirty="0"/>
              <a:t> 13:4-5 </a:t>
            </a:r>
            <a:r>
              <a:rPr lang="en-US" b="1" baseline="30000" dirty="0"/>
              <a:t> </a:t>
            </a:r>
            <a:r>
              <a:rPr lang="en-US" dirty="0"/>
              <a:t>Love is patient, love is kind </a:t>
            </a:r>
            <a:r>
              <a:rPr lang="en-US" i="1" dirty="0"/>
              <a:t>and</a:t>
            </a:r>
            <a:r>
              <a:rPr lang="en-US" dirty="0"/>
              <a:t> is not jealous; love does not brag </a:t>
            </a:r>
            <a:r>
              <a:rPr lang="en-US" i="1" dirty="0"/>
              <a:t>and</a:t>
            </a:r>
            <a:r>
              <a:rPr lang="en-US" dirty="0"/>
              <a:t> is not arrogant, </a:t>
            </a:r>
            <a:r>
              <a:rPr lang="en-US" b="1" baseline="30000" dirty="0"/>
              <a:t>5 </a:t>
            </a:r>
            <a:r>
              <a:rPr lang="en-US" dirty="0"/>
              <a:t>does not act unbecomingly; it does not seek its own, is not provoked, does not take into account a wrong </a:t>
            </a:r>
            <a:r>
              <a:rPr lang="en-US" i="1" dirty="0"/>
              <a:t>suffered</a:t>
            </a:r>
            <a:r>
              <a:rPr lang="en-US" dirty="0"/>
              <a:t>,…</a:t>
            </a:r>
          </a:p>
        </p:txBody>
      </p:sp>
      <p:sp>
        <p:nvSpPr>
          <p:cNvPr id="4" name="Header Placeholder 3"/>
          <p:cNvSpPr>
            <a:spLocks noGrp="1"/>
          </p:cNvSpPr>
          <p:nvPr>
            <p:ph type="hdr" sz="quarter"/>
          </p:nvPr>
        </p:nvSpPr>
        <p:spPr/>
        <p:txBody>
          <a:bodyPr/>
          <a:lstStyle/>
          <a:p>
            <a:pPr>
              <a:defRPr/>
            </a:pPr>
            <a:r>
              <a:rPr lang="en-US"/>
              <a:t>Randy Childs</a:t>
            </a:r>
          </a:p>
        </p:txBody>
      </p:sp>
      <p:sp>
        <p:nvSpPr>
          <p:cNvPr id="5" name="Date Placeholder 4"/>
          <p:cNvSpPr>
            <a:spLocks noGrp="1"/>
          </p:cNvSpPr>
          <p:nvPr>
            <p:ph type="dt" idx="1"/>
          </p:nvPr>
        </p:nvSpPr>
        <p:spPr/>
        <p:txBody>
          <a:bodyPr/>
          <a:lstStyle/>
          <a:p>
            <a:pPr>
              <a:defRPr/>
            </a:pPr>
            <a:r>
              <a:rPr lang="en-US"/>
              <a:t>6/15/2025 am</a:t>
            </a:r>
            <a:endParaRPr lang="en-US" dirty="0"/>
          </a:p>
        </p:txBody>
      </p:sp>
      <p:sp>
        <p:nvSpPr>
          <p:cNvPr id="6" name="Slide Number Placeholder 5"/>
          <p:cNvSpPr>
            <a:spLocks noGrp="1"/>
          </p:cNvSpPr>
          <p:nvPr>
            <p:ph type="sldNum" sz="quarter" idx="5"/>
          </p:nvPr>
        </p:nvSpPr>
        <p:spPr/>
        <p:txBody>
          <a:bodyPr/>
          <a:lstStyle/>
          <a:p>
            <a:fld id="{654363B5-9682-4CEA-A0A7-123D3AAF2AB8}" type="slidenum">
              <a:rPr lang="en-US" altLang="en-US" smtClean="0"/>
              <a:pPr/>
              <a:t>14</a:t>
            </a:fld>
            <a:endParaRPr lang="en-US" altLang="en-US"/>
          </a:p>
        </p:txBody>
      </p:sp>
    </p:spTree>
    <p:extLst>
      <p:ext uri="{BB962C8B-B14F-4D97-AF65-F5344CB8AC3E}">
        <p14:creationId xmlns:p14="http://schemas.microsoft.com/office/powerpoint/2010/main" val="5803258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Matthew 18:21-22 Then Peter came and said to Him, “Lord, how often shall my brother sin against me and I forgive him? Up to seven times?” </a:t>
            </a:r>
            <a:r>
              <a:rPr lang="en-US" b="1" baseline="30000" dirty="0"/>
              <a:t>22 </a:t>
            </a:r>
            <a:r>
              <a:rPr lang="en-US" dirty="0"/>
              <a:t>Jesus *said to him, “I do not say to you, up to seven times, but up to seventy times seven.</a:t>
            </a:r>
          </a:p>
          <a:p>
            <a:endParaRPr lang="en-US" dirty="0"/>
          </a:p>
          <a:p>
            <a:r>
              <a:rPr lang="en-US" dirty="0"/>
              <a:t>Luke 17:3-4 Be on your guard! If your brother sins, rebuke him; and if he repents, forgive him. </a:t>
            </a:r>
            <a:r>
              <a:rPr lang="en-US" b="1" baseline="30000" dirty="0"/>
              <a:t>4 </a:t>
            </a:r>
            <a:r>
              <a:rPr lang="en-US" dirty="0"/>
              <a:t>And if he sins against you seven times a day, and returns to you seven times, saying, ‘I repent,’ forgive him.”</a:t>
            </a:r>
          </a:p>
        </p:txBody>
      </p:sp>
      <p:sp>
        <p:nvSpPr>
          <p:cNvPr id="4" name="Header Placeholder 3"/>
          <p:cNvSpPr>
            <a:spLocks noGrp="1"/>
          </p:cNvSpPr>
          <p:nvPr>
            <p:ph type="hdr" sz="quarter"/>
          </p:nvPr>
        </p:nvSpPr>
        <p:spPr/>
        <p:txBody>
          <a:bodyPr/>
          <a:lstStyle/>
          <a:p>
            <a:pPr>
              <a:defRPr/>
            </a:pPr>
            <a:r>
              <a:rPr lang="en-US"/>
              <a:t>Randy Childs</a:t>
            </a:r>
          </a:p>
        </p:txBody>
      </p:sp>
      <p:sp>
        <p:nvSpPr>
          <p:cNvPr id="5" name="Date Placeholder 4"/>
          <p:cNvSpPr>
            <a:spLocks noGrp="1"/>
          </p:cNvSpPr>
          <p:nvPr>
            <p:ph type="dt" idx="1"/>
          </p:nvPr>
        </p:nvSpPr>
        <p:spPr/>
        <p:txBody>
          <a:bodyPr/>
          <a:lstStyle/>
          <a:p>
            <a:pPr>
              <a:defRPr/>
            </a:pPr>
            <a:r>
              <a:rPr lang="en-US"/>
              <a:t>6/15/2025 am</a:t>
            </a:r>
            <a:endParaRPr lang="en-US" dirty="0"/>
          </a:p>
        </p:txBody>
      </p:sp>
      <p:sp>
        <p:nvSpPr>
          <p:cNvPr id="6" name="Slide Number Placeholder 5"/>
          <p:cNvSpPr>
            <a:spLocks noGrp="1"/>
          </p:cNvSpPr>
          <p:nvPr>
            <p:ph type="sldNum" sz="quarter" idx="5"/>
          </p:nvPr>
        </p:nvSpPr>
        <p:spPr/>
        <p:txBody>
          <a:bodyPr/>
          <a:lstStyle/>
          <a:p>
            <a:fld id="{654363B5-9682-4CEA-A0A7-123D3AAF2AB8}" type="slidenum">
              <a:rPr lang="en-US" altLang="en-US" smtClean="0"/>
              <a:pPr/>
              <a:t>15</a:t>
            </a:fld>
            <a:endParaRPr lang="en-US" altLang="en-US"/>
          </a:p>
        </p:txBody>
      </p:sp>
    </p:spTree>
    <p:extLst>
      <p:ext uri="{BB962C8B-B14F-4D97-AF65-F5344CB8AC3E}">
        <p14:creationId xmlns:p14="http://schemas.microsoft.com/office/powerpoint/2010/main" val="16017860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pPr defTabSz="936942">
              <a:defRPr/>
            </a:pPr>
            <a:r>
              <a:rPr lang="en-US" dirty="0"/>
              <a:t>Luke 23:34 But Jesus was saying, “Father, forgive them; for they do not know what they are doing.” And they cast lots, dividing up His garments among themselves. </a:t>
            </a:r>
          </a:p>
          <a:p>
            <a:pPr defTabSz="936942">
              <a:defRPr/>
            </a:pPr>
            <a:endParaRPr lang="en-US" dirty="0"/>
          </a:p>
          <a:p>
            <a:r>
              <a:rPr lang="en-US" dirty="0"/>
              <a:t>Acts 2:36-38 Therefore let all the house of Israel know for certain that God has made Him both Lord and Christ—this Jesus whom you crucified.” </a:t>
            </a:r>
            <a:r>
              <a:rPr lang="en-US" b="1" baseline="30000" dirty="0"/>
              <a:t>37 </a:t>
            </a:r>
            <a:r>
              <a:rPr lang="en-US" dirty="0"/>
              <a:t>Now when they heard </a:t>
            </a:r>
            <a:r>
              <a:rPr lang="en-US" i="1" dirty="0"/>
              <a:t>this</a:t>
            </a:r>
            <a:r>
              <a:rPr lang="en-US" dirty="0"/>
              <a:t>, they were pierced to the heart, and said to Peter and the rest of the apostles, “Brethren, what shall we do?” </a:t>
            </a:r>
            <a:r>
              <a:rPr lang="en-US" b="1" baseline="30000" dirty="0"/>
              <a:t>38 </a:t>
            </a:r>
            <a:r>
              <a:rPr lang="en-US" dirty="0"/>
              <a:t>Peter </a:t>
            </a:r>
            <a:r>
              <a:rPr lang="en-US" i="1" dirty="0"/>
              <a:t>said</a:t>
            </a:r>
            <a:r>
              <a:rPr lang="en-US" dirty="0"/>
              <a:t> to them, “Repent, and each of you be baptized in the name of Jesus Christ for the forgiveness of your sins; and you will receive the gift of the Holy Spirit. </a:t>
            </a:r>
          </a:p>
          <a:p>
            <a:endParaRPr lang="en-US" dirty="0"/>
          </a:p>
          <a:p>
            <a:pPr defTabSz="936942">
              <a:defRPr/>
            </a:pPr>
            <a:r>
              <a:rPr lang="en-US" dirty="0"/>
              <a:t>1 John 1:9 </a:t>
            </a:r>
            <a:r>
              <a:rPr lang="en-US" b="1" baseline="30000" dirty="0"/>
              <a:t> </a:t>
            </a:r>
            <a:r>
              <a:rPr lang="en-US" dirty="0"/>
              <a:t>If we confess our sins, He is faithful and righteous to forgive us our sins and to cleanse us from all unrighteousness. </a:t>
            </a:r>
          </a:p>
          <a:p>
            <a:pPr defTabSz="936942">
              <a:defRPr/>
            </a:pPr>
            <a:endParaRPr lang="en-US" dirty="0"/>
          </a:p>
          <a:p>
            <a:pPr defTabSz="936942">
              <a:defRPr/>
            </a:pPr>
            <a:r>
              <a:rPr lang="en-US" dirty="0"/>
              <a:t>Romans 2:1-4 Therefore you have no excuse, everyone of you who passes judgment, for in that which you judge another, you condemn yourself; for you who judge practice the same things. </a:t>
            </a:r>
            <a:r>
              <a:rPr lang="en-US" b="1" baseline="30000" dirty="0"/>
              <a:t>2 </a:t>
            </a:r>
            <a:r>
              <a:rPr lang="en-US" dirty="0"/>
              <a:t>And we know that the judgment of God rightly falls upon those who practice such things. </a:t>
            </a:r>
            <a:r>
              <a:rPr lang="en-US" b="1" baseline="30000" dirty="0"/>
              <a:t>3 </a:t>
            </a:r>
            <a:r>
              <a:rPr lang="en-US" dirty="0"/>
              <a:t>But do you suppose this, O man, when you pass judgment on those who practice such things and do the same </a:t>
            </a:r>
            <a:r>
              <a:rPr lang="en-US" i="1" dirty="0"/>
              <a:t>yourself</a:t>
            </a:r>
            <a:r>
              <a:rPr lang="en-US" dirty="0"/>
              <a:t>, that you will escape the judgment of God? </a:t>
            </a:r>
            <a:r>
              <a:rPr lang="en-US" b="1" baseline="30000" dirty="0"/>
              <a:t>4 </a:t>
            </a:r>
            <a:r>
              <a:rPr lang="en-US" dirty="0"/>
              <a:t>Or do you think lightly of the riches of His kindness and tolerance and patience, not knowing that the kindness of God leads you to repentance? </a:t>
            </a:r>
          </a:p>
          <a:p>
            <a:pPr defTabSz="936942">
              <a:defRPr/>
            </a:pPr>
            <a:endParaRPr lang="en-US" dirty="0"/>
          </a:p>
          <a:p>
            <a:pPr defTabSz="936942">
              <a:defRPr/>
            </a:pPr>
            <a:r>
              <a:rPr lang="en-US" dirty="0"/>
              <a:t>Romans 12:17 Never pay back evil for evil to anyone. Respect what is right in the sight of all men. </a:t>
            </a:r>
          </a:p>
          <a:p>
            <a:pPr defTabSz="936942">
              <a:defRPr/>
            </a:pPr>
            <a:endParaRPr lang="en-US" dirty="0"/>
          </a:p>
          <a:p>
            <a:pPr defTabSz="936942">
              <a:defRPr/>
            </a:pPr>
            <a:r>
              <a:rPr lang="en-US" dirty="0"/>
              <a:t>2 Corinthians 7:10 For the sorrow that is according to </a:t>
            </a:r>
            <a:r>
              <a:rPr lang="en-US" i="1" dirty="0"/>
              <a:t>the will of</a:t>
            </a:r>
            <a:r>
              <a:rPr lang="en-US" dirty="0"/>
              <a:t> God produces a repentance without regret, </a:t>
            </a:r>
            <a:r>
              <a:rPr lang="en-US" i="1" dirty="0"/>
              <a:t>leading</a:t>
            </a:r>
            <a:r>
              <a:rPr lang="en-US" dirty="0"/>
              <a:t> to salvation, but the sorrow of the world produces death. </a:t>
            </a:r>
          </a:p>
          <a:p>
            <a:pPr defTabSz="936942">
              <a:defRPr/>
            </a:pPr>
            <a:endParaRPr lang="en-US" dirty="0"/>
          </a:p>
          <a:p>
            <a:pPr defTabSz="936942">
              <a:defRPr/>
            </a:pPr>
            <a:endParaRPr lang="en-US" dirty="0"/>
          </a:p>
          <a:p>
            <a:endParaRPr lang="en-US" dirty="0"/>
          </a:p>
        </p:txBody>
      </p:sp>
      <p:sp>
        <p:nvSpPr>
          <p:cNvPr id="4" name="Header Placeholder 3"/>
          <p:cNvSpPr>
            <a:spLocks noGrp="1"/>
          </p:cNvSpPr>
          <p:nvPr>
            <p:ph type="hdr" sz="quarter"/>
          </p:nvPr>
        </p:nvSpPr>
        <p:spPr/>
        <p:txBody>
          <a:bodyPr/>
          <a:lstStyle/>
          <a:p>
            <a:pPr>
              <a:defRPr/>
            </a:pPr>
            <a:r>
              <a:rPr lang="en-US"/>
              <a:t>Randy Childs</a:t>
            </a:r>
          </a:p>
        </p:txBody>
      </p:sp>
      <p:sp>
        <p:nvSpPr>
          <p:cNvPr id="5" name="Date Placeholder 4"/>
          <p:cNvSpPr>
            <a:spLocks noGrp="1"/>
          </p:cNvSpPr>
          <p:nvPr>
            <p:ph type="dt" idx="1"/>
          </p:nvPr>
        </p:nvSpPr>
        <p:spPr/>
        <p:txBody>
          <a:bodyPr/>
          <a:lstStyle/>
          <a:p>
            <a:pPr>
              <a:defRPr/>
            </a:pPr>
            <a:r>
              <a:rPr lang="en-US"/>
              <a:t>6/15/2025 am</a:t>
            </a:r>
            <a:endParaRPr lang="en-US" dirty="0"/>
          </a:p>
        </p:txBody>
      </p:sp>
      <p:sp>
        <p:nvSpPr>
          <p:cNvPr id="6" name="Slide Number Placeholder 5"/>
          <p:cNvSpPr>
            <a:spLocks noGrp="1"/>
          </p:cNvSpPr>
          <p:nvPr>
            <p:ph type="sldNum" sz="quarter" idx="5"/>
          </p:nvPr>
        </p:nvSpPr>
        <p:spPr/>
        <p:txBody>
          <a:bodyPr/>
          <a:lstStyle/>
          <a:p>
            <a:fld id="{654363B5-9682-4CEA-A0A7-123D3AAF2AB8}" type="slidenum">
              <a:rPr lang="en-US" altLang="en-US" smtClean="0"/>
              <a:pPr/>
              <a:t>16</a:t>
            </a:fld>
            <a:endParaRPr lang="en-US" altLang="en-US"/>
          </a:p>
        </p:txBody>
      </p:sp>
    </p:spTree>
    <p:extLst>
      <p:ext uri="{BB962C8B-B14F-4D97-AF65-F5344CB8AC3E}">
        <p14:creationId xmlns:p14="http://schemas.microsoft.com/office/powerpoint/2010/main" val="39203811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Matthew 18:35 My heavenly Father will also do the same to you, if each of you does not forgive his brother from your heart.”</a:t>
            </a:r>
          </a:p>
        </p:txBody>
      </p:sp>
      <p:sp>
        <p:nvSpPr>
          <p:cNvPr id="4" name="Header Placeholder 3"/>
          <p:cNvSpPr>
            <a:spLocks noGrp="1"/>
          </p:cNvSpPr>
          <p:nvPr>
            <p:ph type="hdr" sz="quarter"/>
          </p:nvPr>
        </p:nvSpPr>
        <p:spPr/>
        <p:txBody>
          <a:bodyPr/>
          <a:lstStyle/>
          <a:p>
            <a:pPr>
              <a:defRPr/>
            </a:pPr>
            <a:r>
              <a:rPr lang="en-US"/>
              <a:t>Randy Childs</a:t>
            </a:r>
          </a:p>
        </p:txBody>
      </p:sp>
      <p:sp>
        <p:nvSpPr>
          <p:cNvPr id="5" name="Date Placeholder 4"/>
          <p:cNvSpPr>
            <a:spLocks noGrp="1"/>
          </p:cNvSpPr>
          <p:nvPr>
            <p:ph type="dt" idx="1"/>
          </p:nvPr>
        </p:nvSpPr>
        <p:spPr/>
        <p:txBody>
          <a:bodyPr/>
          <a:lstStyle/>
          <a:p>
            <a:pPr>
              <a:defRPr/>
            </a:pPr>
            <a:r>
              <a:rPr lang="en-US"/>
              <a:t>6/15/2025 am</a:t>
            </a:r>
            <a:endParaRPr lang="en-US" dirty="0"/>
          </a:p>
        </p:txBody>
      </p:sp>
      <p:sp>
        <p:nvSpPr>
          <p:cNvPr id="6" name="Slide Number Placeholder 5"/>
          <p:cNvSpPr>
            <a:spLocks noGrp="1"/>
          </p:cNvSpPr>
          <p:nvPr>
            <p:ph type="sldNum" sz="quarter" idx="5"/>
          </p:nvPr>
        </p:nvSpPr>
        <p:spPr/>
        <p:txBody>
          <a:bodyPr/>
          <a:lstStyle/>
          <a:p>
            <a:fld id="{654363B5-9682-4CEA-A0A7-123D3AAF2AB8}" type="slidenum">
              <a:rPr lang="en-US" altLang="en-US" smtClean="0"/>
              <a:pPr/>
              <a:t>17</a:t>
            </a:fld>
            <a:endParaRPr lang="en-US" altLang="en-US"/>
          </a:p>
        </p:txBody>
      </p:sp>
    </p:spTree>
    <p:extLst>
      <p:ext uri="{BB962C8B-B14F-4D97-AF65-F5344CB8AC3E}">
        <p14:creationId xmlns:p14="http://schemas.microsoft.com/office/powerpoint/2010/main" val="425162335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Romans 5:6-9 </a:t>
            </a:r>
            <a:r>
              <a:rPr lang="en-US" b="1" baseline="30000" dirty="0"/>
              <a:t> </a:t>
            </a:r>
            <a:r>
              <a:rPr lang="en-US" dirty="0"/>
              <a:t>For while we were still helpless, at the right time Christ died for the ungodly. </a:t>
            </a:r>
            <a:r>
              <a:rPr lang="en-US" b="1" baseline="30000" dirty="0"/>
              <a:t>7 </a:t>
            </a:r>
            <a:r>
              <a:rPr lang="en-US" dirty="0"/>
              <a:t>For one will hardly die for a righteous man; though perhaps for the good man someone would dare even to die. </a:t>
            </a:r>
            <a:r>
              <a:rPr lang="en-US" b="1" baseline="30000" dirty="0"/>
              <a:t>8 </a:t>
            </a:r>
            <a:r>
              <a:rPr lang="en-US" dirty="0"/>
              <a:t>But God demonstrates His own love toward us, in that while we were yet sinners, Christ died for us. </a:t>
            </a:r>
            <a:r>
              <a:rPr lang="en-US" b="1" baseline="30000" dirty="0"/>
              <a:t>9 </a:t>
            </a:r>
            <a:r>
              <a:rPr lang="en-US" dirty="0"/>
              <a:t>Much more then, having now been justified by His blood, we shall be saved from the wrath </a:t>
            </a:r>
            <a:r>
              <a:rPr lang="en-US" i="1" dirty="0"/>
              <a:t>of God</a:t>
            </a:r>
            <a:r>
              <a:rPr lang="en-US" dirty="0"/>
              <a:t> through Him. </a:t>
            </a:r>
          </a:p>
          <a:p>
            <a:endParaRPr lang="en-US" dirty="0"/>
          </a:p>
          <a:p>
            <a:r>
              <a:rPr lang="en-US" dirty="0"/>
              <a:t>Matthew 5:43-45 “You have heard that it was said, ‘</a:t>
            </a:r>
            <a:r>
              <a:rPr lang="en-US" cap="small" dirty="0"/>
              <a:t>You shall love your neighbor</a:t>
            </a:r>
            <a:r>
              <a:rPr lang="en-US" dirty="0"/>
              <a:t> and hate your enemy.’ </a:t>
            </a:r>
            <a:r>
              <a:rPr lang="en-US" b="1" baseline="30000" dirty="0"/>
              <a:t>44 </a:t>
            </a:r>
            <a:r>
              <a:rPr lang="en-US" dirty="0"/>
              <a:t>But I say to you, love your enemies and pray for those who persecute you, </a:t>
            </a:r>
            <a:r>
              <a:rPr lang="en-US" b="1" baseline="30000" dirty="0"/>
              <a:t>45 </a:t>
            </a:r>
            <a:r>
              <a:rPr lang="en-US" dirty="0"/>
              <a:t>so that you may be sons of your Father who is in heaven; for He causes His sun to rise on </a:t>
            </a:r>
            <a:r>
              <a:rPr lang="en-US" i="1" dirty="0"/>
              <a:t>the</a:t>
            </a:r>
            <a:r>
              <a:rPr lang="en-US" dirty="0"/>
              <a:t> evil and </a:t>
            </a:r>
            <a:r>
              <a:rPr lang="en-US" i="1" dirty="0"/>
              <a:t>the</a:t>
            </a:r>
            <a:r>
              <a:rPr lang="en-US" dirty="0"/>
              <a:t> good, and sends rain on </a:t>
            </a:r>
            <a:r>
              <a:rPr lang="en-US" i="1" dirty="0"/>
              <a:t>the</a:t>
            </a:r>
            <a:r>
              <a:rPr lang="en-US" dirty="0"/>
              <a:t> righteous and </a:t>
            </a:r>
            <a:r>
              <a:rPr lang="en-US" i="1" dirty="0"/>
              <a:t>the</a:t>
            </a:r>
            <a:r>
              <a:rPr lang="en-US" dirty="0"/>
              <a:t> unrighteous. </a:t>
            </a:r>
          </a:p>
          <a:p>
            <a:endParaRPr lang="en-US" dirty="0"/>
          </a:p>
          <a:p>
            <a:r>
              <a:rPr lang="en-US" dirty="0"/>
              <a:t>Proverbs 8:5 “O naive ones, understand prudence; And, O fools, understand wisdom.</a:t>
            </a:r>
          </a:p>
          <a:p>
            <a:endParaRPr lang="en-US" dirty="0"/>
          </a:p>
          <a:p>
            <a:r>
              <a:rPr lang="en-US" dirty="0"/>
              <a:t>Matthew 5:7 “Blessed are the merciful, for they shall receive mercy.</a:t>
            </a:r>
          </a:p>
        </p:txBody>
      </p:sp>
      <p:sp>
        <p:nvSpPr>
          <p:cNvPr id="4" name="Header Placeholder 3"/>
          <p:cNvSpPr>
            <a:spLocks noGrp="1"/>
          </p:cNvSpPr>
          <p:nvPr>
            <p:ph type="hdr" sz="quarter"/>
          </p:nvPr>
        </p:nvSpPr>
        <p:spPr/>
        <p:txBody>
          <a:bodyPr/>
          <a:lstStyle/>
          <a:p>
            <a:pPr>
              <a:defRPr/>
            </a:pPr>
            <a:r>
              <a:rPr lang="en-US"/>
              <a:t>Randy Childs</a:t>
            </a:r>
          </a:p>
        </p:txBody>
      </p:sp>
      <p:sp>
        <p:nvSpPr>
          <p:cNvPr id="5" name="Date Placeholder 4"/>
          <p:cNvSpPr>
            <a:spLocks noGrp="1"/>
          </p:cNvSpPr>
          <p:nvPr>
            <p:ph type="dt" idx="1"/>
          </p:nvPr>
        </p:nvSpPr>
        <p:spPr/>
        <p:txBody>
          <a:bodyPr/>
          <a:lstStyle/>
          <a:p>
            <a:pPr>
              <a:defRPr/>
            </a:pPr>
            <a:r>
              <a:rPr lang="en-US"/>
              <a:t>6/15/2025 am</a:t>
            </a:r>
            <a:endParaRPr lang="en-US" dirty="0"/>
          </a:p>
        </p:txBody>
      </p:sp>
      <p:sp>
        <p:nvSpPr>
          <p:cNvPr id="6" name="Slide Number Placeholder 5"/>
          <p:cNvSpPr>
            <a:spLocks noGrp="1"/>
          </p:cNvSpPr>
          <p:nvPr>
            <p:ph type="sldNum" sz="quarter" idx="5"/>
          </p:nvPr>
        </p:nvSpPr>
        <p:spPr/>
        <p:txBody>
          <a:bodyPr/>
          <a:lstStyle/>
          <a:p>
            <a:fld id="{654363B5-9682-4CEA-A0A7-123D3AAF2AB8}" type="slidenum">
              <a:rPr lang="en-US" altLang="en-US" smtClean="0"/>
              <a:pPr/>
              <a:t>18</a:t>
            </a:fld>
            <a:endParaRPr lang="en-US" altLang="en-US"/>
          </a:p>
        </p:txBody>
      </p:sp>
    </p:spTree>
    <p:extLst>
      <p:ext uri="{BB962C8B-B14F-4D97-AF65-F5344CB8AC3E}">
        <p14:creationId xmlns:p14="http://schemas.microsoft.com/office/powerpoint/2010/main" val="394356956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AFAE98-A47E-6122-1FB6-E9D21686FC2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2DA6B5-837A-1FF4-8E5E-A80E509042C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9AB4904-A508-AE1C-099A-BA5C40924C01}"/>
              </a:ext>
            </a:extLst>
          </p:cNvPr>
          <p:cNvSpPr>
            <a:spLocks noGrp="1"/>
          </p:cNvSpPr>
          <p:nvPr>
            <p:ph type="body" idx="1"/>
          </p:nvPr>
        </p:nvSpPr>
        <p:spPr/>
        <p:txBody>
          <a:bodyPr>
            <a:normAutofit fontScale="85000" lnSpcReduction="20000"/>
          </a:bodyPr>
          <a:lstStyle/>
          <a:p>
            <a:endParaRPr lang="en-US" dirty="0"/>
          </a:p>
        </p:txBody>
      </p:sp>
      <p:sp>
        <p:nvSpPr>
          <p:cNvPr id="4" name="Header Placeholder 3">
            <a:extLst>
              <a:ext uri="{FF2B5EF4-FFF2-40B4-BE49-F238E27FC236}">
                <a16:creationId xmlns:a16="http://schemas.microsoft.com/office/drawing/2014/main" id="{D75CB2EE-5053-84C8-69BF-1E8AA661EA0B}"/>
              </a:ext>
            </a:extLst>
          </p:cNvPr>
          <p:cNvSpPr>
            <a:spLocks noGrp="1"/>
          </p:cNvSpPr>
          <p:nvPr>
            <p:ph type="hdr" sz="quarter"/>
          </p:nvPr>
        </p:nvSpPr>
        <p:spPr/>
        <p:txBody>
          <a:bodyPr/>
          <a:lstStyle/>
          <a:p>
            <a:pPr>
              <a:defRPr/>
            </a:pPr>
            <a:r>
              <a:rPr lang="en-US"/>
              <a:t>Randy Childs</a:t>
            </a:r>
          </a:p>
        </p:txBody>
      </p:sp>
      <p:sp>
        <p:nvSpPr>
          <p:cNvPr id="5" name="Date Placeholder 4">
            <a:extLst>
              <a:ext uri="{FF2B5EF4-FFF2-40B4-BE49-F238E27FC236}">
                <a16:creationId xmlns:a16="http://schemas.microsoft.com/office/drawing/2014/main" id="{A2DF363D-5099-449C-4F85-A3C8E40EF92E}"/>
              </a:ext>
            </a:extLst>
          </p:cNvPr>
          <p:cNvSpPr>
            <a:spLocks noGrp="1"/>
          </p:cNvSpPr>
          <p:nvPr>
            <p:ph type="dt" idx="1"/>
          </p:nvPr>
        </p:nvSpPr>
        <p:spPr/>
        <p:txBody>
          <a:bodyPr/>
          <a:lstStyle/>
          <a:p>
            <a:pPr>
              <a:defRPr/>
            </a:pPr>
            <a:r>
              <a:rPr lang="en-US"/>
              <a:t>6/15/2025 am</a:t>
            </a:r>
            <a:endParaRPr lang="en-US" dirty="0"/>
          </a:p>
        </p:txBody>
      </p:sp>
      <p:sp>
        <p:nvSpPr>
          <p:cNvPr id="6" name="Slide Number Placeholder 5">
            <a:extLst>
              <a:ext uri="{FF2B5EF4-FFF2-40B4-BE49-F238E27FC236}">
                <a16:creationId xmlns:a16="http://schemas.microsoft.com/office/drawing/2014/main" id="{A7B9869B-9072-982E-4099-C549CA79E264}"/>
              </a:ext>
            </a:extLst>
          </p:cNvPr>
          <p:cNvSpPr>
            <a:spLocks noGrp="1"/>
          </p:cNvSpPr>
          <p:nvPr>
            <p:ph type="sldNum" sz="quarter" idx="5"/>
          </p:nvPr>
        </p:nvSpPr>
        <p:spPr/>
        <p:txBody>
          <a:bodyPr/>
          <a:lstStyle/>
          <a:p>
            <a:fld id="{654363B5-9682-4CEA-A0A7-123D3AAF2AB8}" type="slidenum">
              <a:rPr lang="en-US" altLang="en-US" smtClean="0"/>
              <a:pPr/>
              <a:t>19</a:t>
            </a:fld>
            <a:endParaRPr lang="en-US" altLang="en-US"/>
          </a:p>
        </p:txBody>
      </p:sp>
    </p:spTree>
    <p:extLst>
      <p:ext uri="{BB962C8B-B14F-4D97-AF65-F5344CB8AC3E}">
        <p14:creationId xmlns:p14="http://schemas.microsoft.com/office/powerpoint/2010/main" val="159856429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r>
              <a:rPr lang="en-US" b="1" i="1" dirty="0">
                <a:solidFill>
                  <a:srgbClr val="FF0000"/>
                </a:solidFill>
                <a:latin typeface="Calibri" panose="020F0502020204030204" pitchFamily="34" charset="0"/>
                <a:cs typeface="Calibri" panose="020F0502020204030204" pitchFamily="34" charset="0"/>
              </a:rPr>
              <a:t>James 1:21-22 </a:t>
            </a:r>
            <a:r>
              <a:rPr lang="en-US" b="0" i="0" dirty="0">
                <a:solidFill>
                  <a:srgbClr val="000000"/>
                </a:solidFill>
                <a:effectLst/>
                <a:latin typeface="system-ui"/>
              </a:rPr>
              <a:t>Therefore, putting aside all filthiness and </a:t>
            </a:r>
            <a:r>
              <a:rPr lang="en-US" b="0" i="1" dirty="0">
                <a:solidFill>
                  <a:srgbClr val="000000"/>
                </a:solidFill>
                <a:effectLst/>
                <a:latin typeface="system-ui"/>
              </a:rPr>
              <a:t>all</a:t>
            </a:r>
            <a:r>
              <a:rPr lang="en-US" b="0" i="0" dirty="0">
                <a:solidFill>
                  <a:srgbClr val="000000"/>
                </a:solidFill>
                <a:effectLst/>
                <a:latin typeface="system-ui"/>
              </a:rPr>
              <a:t> that remains of wickedness, in humility receive the word implanted, which is able to save your souls. </a:t>
            </a:r>
            <a:r>
              <a:rPr lang="en-US" b="1" i="0" baseline="30000" dirty="0">
                <a:solidFill>
                  <a:srgbClr val="000000"/>
                </a:solidFill>
                <a:effectLst/>
                <a:latin typeface="system-ui"/>
              </a:rPr>
              <a:t>22 </a:t>
            </a:r>
            <a:r>
              <a:rPr lang="en-US" b="0" i="0" dirty="0">
                <a:solidFill>
                  <a:srgbClr val="000000"/>
                </a:solidFill>
                <a:effectLst/>
                <a:latin typeface="system-ui"/>
              </a:rPr>
              <a:t>But prove yourselves doers of the word, and not merely hearers who delude themselves.</a:t>
            </a:r>
            <a:endParaRPr lang="en-US" b="1" i="1" dirty="0">
              <a:solidFill>
                <a:srgbClr val="FF0000"/>
              </a:solidFill>
              <a:latin typeface="Calibri" panose="020F0502020204030204" pitchFamily="34" charset="0"/>
              <a:cs typeface="Calibri" panose="020F0502020204030204" pitchFamily="34" charset="0"/>
            </a:endParaRPr>
          </a:p>
          <a:p>
            <a:endParaRPr lang="en-US" b="1" i="1" dirty="0">
              <a:solidFill>
                <a:srgbClr val="FF0000"/>
              </a:solidFill>
              <a:latin typeface="Calibri" panose="020F0502020204030204" pitchFamily="34" charset="0"/>
              <a:cs typeface="Calibri" panose="020F0502020204030204" pitchFamily="34" charset="0"/>
            </a:endParaRPr>
          </a:p>
          <a:p>
            <a:r>
              <a:rPr lang="en-US" b="1" i="1" dirty="0">
                <a:solidFill>
                  <a:srgbClr val="FF0000"/>
                </a:solidFill>
                <a:latin typeface="Calibri" panose="020F0502020204030204" pitchFamily="34" charset="0"/>
                <a:cs typeface="Calibri" panose="020F0502020204030204" pitchFamily="34" charset="0"/>
              </a:rPr>
              <a:t>Romans 10:17 </a:t>
            </a:r>
            <a:r>
              <a:rPr lang="en-US" b="0" i="0" dirty="0">
                <a:solidFill>
                  <a:srgbClr val="000000"/>
                </a:solidFill>
                <a:effectLst/>
                <a:latin typeface="system-ui"/>
              </a:rPr>
              <a:t>So faith </a:t>
            </a:r>
            <a:r>
              <a:rPr lang="en-US" b="0" i="1" dirty="0">
                <a:solidFill>
                  <a:srgbClr val="000000"/>
                </a:solidFill>
                <a:effectLst/>
                <a:latin typeface="system-ui"/>
              </a:rPr>
              <a:t>comes</a:t>
            </a:r>
            <a:r>
              <a:rPr lang="en-US" b="0" i="0" dirty="0">
                <a:solidFill>
                  <a:srgbClr val="000000"/>
                </a:solidFill>
                <a:effectLst/>
                <a:latin typeface="system-ui"/>
              </a:rPr>
              <a:t> from hearing, and hearing by the word of Christ.</a:t>
            </a:r>
            <a:endParaRPr lang="en-US" b="1" i="1" dirty="0">
              <a:solidFill>
                <a:srgbClr val="FF0000"/>
              </a:solidFill>
              <a:latin typeface="Calibri" panose="020F0502020204030204" pitchFamily="34" charset="0"/>
              <a:cs typeface="Calibri" panose="020F0502020204030204" pitchFamily="34" charset="0"/>
            </a:endParaRPr>
          </a:p>
          <a:p>
            <a:endParaRPr lang="en-US" b="1" i="1" dirty="0">
              <a:solidFill>
                <a:srgbClr val="FF0000"/>
              </a:solidFill>
              <a:latin typeface="Calibri" panose="020F0502020204030204" pitchFamily="34" charset="0"/>
              <a:cs typeface="Calibri" panose="020F0502020204030204" pitchFamily="34" charset="0"/>
            </a:endParaRPr>
          </a:p>
          <a:p>
            <a:r>
              <a:rPr lang="en-US" b="1" i="1" dirty="0">
                <a:solidFill>
                  <a:srgbClr val="FF0000"/>
                </a:solidFill>
                <a:latin typeface="Calibri" panose="020F0502020204030204" pitchFamily="34" charset="0"/>
                <a:cs typeface="Calibri" panose="020F0502020204030204" pitchFamily="34" charset="0"/>
              </a:rPr>
              <a:t>Romans 1:16 </a:t>
            </a:r>
            <a:r>
              <a:rPr lang="en-US" b="0" i="0" dirty="0">
                <a:solidFill>
                  <a:srgbClr val="000000"/>
                </a:solidFill>
                <a:effectLst/>
                <a:latin typeface="system-ui"/>
              </a:rPr>
              <a:t>For I am not ashamed of the gospel, for it is the power of God for salvation to everyone who believes, to the Jew first and also to the Greek. </a:t>
            </a:r>
            <a:endParaRPr lang="en-US" b="1" i="1" dirty="0">
              <a:solidFill>
                <a:srgbClr val="FF0000"/>
              </a:solidFill>
              <a:latin typeface="Calibri" panose="020F0502020204030204" pitchFamily="34" charset="0"/>
              <a:cs typeface="Calibri" panose="020F0502020204030204" pitchFamily="34" charset="0"/>
            </a:endParaRPr>
          </a:p>
          <a:p>
            <a:endParaRPr lang="en-US" b="1" i="1" dirty="0">
              <a:solidFill>
                <a:srgbClr val="FF0000"/>
              </a:solidFill>
              <a:latin typeface="Calibri" panose="020F0502020204030204" pitchFamily="34" charset="0"/>
              <a:cs typeface="Calibri" panose="020F0502020204030204" pitchFamily="34" charset="0"/>
            </a:endParaRPr>
          </a:p>
          <a:p>
            <a:r>
              <a:rPr lang="en-US" b="1" i="1" dirty="0">
                <a:solidFill>
                  <a:srgbClr val="FF0000"/>
                </a:solidFill>
                <a:latin typeface="Calibri" panose="020F0502020204030204" pitchFamily="34" charset="0"/>
                <a:cs typeface="Calibri" panose="020F0502020204030204" pitchFamily="34" charset="0"/>
              </a:rPr>
              <a:t>Hebrews 11:6 </a:t>
            </a:r>
            <a:r>
              <a:rPr lang="en-US" b="0" i="0" dirty="0">
                <a:solidFill>
                  <a:srgbClr val="000000"/>
                </a:solidFill>
                <a:effectLst/>
                <a:latin typeface="system-ui"/>
              </a:rPr>
              <a:t>And without faith it is impossible to please </a:t>
            </a:r>
            <a:r>
              <a:rPr lang="en-US" b="0" i="1" dirty="0">
                <a:solidFill>
                  <a:srgbClr val="000000"/>
                </a:solidFill>
                <a:effectLst/>
                <a:latin typeface="system-ui"/>
              </a:rPr>
              <a:t>Him</a:t>
            </a:r>
            <a:r>
              <a:rPr lang="en-US" b="0" i="0" dirty="0">
                <a:solidFill>
                  <a:srgbClr val="000000"/>
                </a:solidFill>
                <a:effectLst/>
                <a:latin typeface="system-ui"/>
              </a:rPr>
              <a:t>, for he who comes to God must believe that He is and </a:t>
            </a:r>
            <a:r>
              <a:rPr lang="en-US" b="0" i="1" dirty="0">
                <a:solidFill>
                  <a:srgbClr val="000000"/>
                </a:solidFill>
                <a:effectLst/>
                <a:latin typeface="system-ui"/>
              </a:rPr>
              <a:t>that</a:t>
            </a:r>
            <a:r>
              <a:rPr lang="en-US" b="0" i="0" dirty="0">
                <a:solidFill>
                  <a:srgbClr val="000000"/>
                </a:solidFill>
                <a:effectLst/>
                <a:latin typeface="system-ui"/>
              </a:rPr>
              <a:t> He is a rewarder of those who seek Him.</a:t>
            </a:r>
            <a:endParaRPr lang="en-US" b="1" i="1" dirty="0">
              <a:solidFill>
                <a:srgbClr val="FF0000"/>
              </a:solidFill>
              <a:latin typeface="Calibri" panose="020F0502020204030204" pitchFamily="34" charset="0"/>
              <a:cs typeface="Calibri" panose="020F0502020204030204" pitchFamily="34" charset="0"/>
            </a:endParaRPr>
          </a:p>
          <a:p>
            <a:endParaRPr lang="en-US" b="1" i="1" dirty="0">
              <a:solidFill>
                <a:srgbClr val="FF0000"/>
              </a:solidFill>
              <a:latin typeface="Calibri" panose="020F0502020204030204" pitchFamily="34" charset="0"/>
              <a:cs typeface="Calibri" panose="020F0502020204030204" pitchFamily="34" charset="0"/>
            </a:endParaRPr>
          </a:p>
          <a:p>
            <a:r>
              <a:rPr lang="en-US" b="1" i="1" dirty="0">
                <a:solidFill>
                  <a:srgbClr val="FF0000"/>
                </a:solidFill>
                <a:latin typeface="Calibri" panose="020F0502020204030204" pitchFamily="34" charset="0"/>
                <a:cs typeface="Calibri" panose="020F0502020204030204" pitchFamily="34" charset="0"/>
              </a:rPr>
              <a:t>Acts 17:30-31 </a:t>
            </a:r>
            <a:r>
              <a:rPr lang="en-US" b="0" i="0" dirty="0">
                <a:solidFill>
                  <a:srgbClr val="000000"/>
                </a:solidFill>
                <a:effectLst/>
                <a:latin typeface="system-ui"/>
              </a:rPr>
              <a:t>Therefore having overlooked the times of ignorance, God is now declaring to men that all </a:t>
            </a:r>
            <a:r>
              <a:rPr lang="en-US" b="0" i="1" dirty="0">
                <a:solidFill>
                  <a:srgbClr val="000000"/>
                </a:solidFill>
                <a:effectLst/>
                <a:latin typeface="system-ui"/>
              </a:rPr>
              <a:t>people</a:t>
            </a:r>
            <a:r>
              <a:rPr lang="en-US" b="0" i="0" dirty="0">
                <a:solidFill>
                  <a:srgbClr val="000000"/>
                </a:solidFill>
                <a:effectLst/>
                <a:latin typeface="system-ui"/>
              </a:rPr>
              <a:t> everywhere should repent, </a:t>
            </a:r>
            <a:r>
              <a:rPr lang="en-US" b="1" i="0" baseline="30000" dirty="0">
                <a:solidFill>
                  <a:srgbClr val="000000"/>
                </a:solidFill>
                <a:effectLst/>
                <a:latin typeface="system-ui"/>
              </a:rPr>
              <a:t>31 </a:t>
            </a:r>
            <a:r>
              <a:rPr lang="en-US" b="0" i="0" dirty="0">
                <a:solidFill>
                  <a:srgbClr val="000000"/>
                </a:solidFill>
                <a:effectLst/>
                <a:latin typeface="system-ui"/>
              </a:rPr>
              <a:t>because He has fixed a day in which He will judge the world in righteousness through a Man whom He has appointed, having furnished proof to all men by raising Him from the dead.”</a:t>
            </a:r>
            <a:endParaRPr lang="en-US" b="1" i="1" dirty="0">
              <a:solidFill>
                <a:srgbClr val="FF0000"/>
              </a:solidFill>
              <a:latin typeface="Calibri" panose="020F0502020204030204" pitchFamily="34" charset="0"/>
              <a:cs typeface="Calibri" panose="020F0502020204030204" pitchFamily="34" charset="0"/>
            </a:endParaRPr>
          </a:p>
          <a:p>
            <a:endParaRPr lang="en-US" b="1" i="1" dirty="0">
              <a:solidFill>
                <a:srgbClr val="FF0000"/>
              </a:solidFill>
              <a:latin typeface="Calibri" panose="020F0502020204030204" pitchFamily="34" charset="0"/>
              <a:cs typeface="Calibri" panose="020F0502020204030204" pitchFamily="34" charset="0"/>
            </a:endParaRPr>
          </a:p>
          <a:p>
            <a:r>
              <a:rPr lang="en-US" b="1" i="1" dirty="0">
                <a:solidFill>
                  <a:srgbClr val="FF0000"/>
                </a:solidFill>
                <a:latin typeface="Calibri" panose="020F0502020204030204" pitchFamily="34" charset="0"/>
                <a:cs typeface="Calibri" panose="020F0502020204030204" pitchFamily="34" charset="0"/>
              </a:rPr>
              <a:t>Luke 13:3 </a:t>
            </a:r>
            <a:r>
              <a:rPr lang="en-US" b="0" i="0" dirty="0">
                <a:solidFill>
                  <a:srgbClr val="000000"/>
                </a:solidFill>
                <a:effectLst/>
                <a:latin typeface="system-ui"/>
              </a:rPr>
              <a:t>I tell you, no, but unless you repent, you will all likewise perish. </a:t>
            </a:r>
            <a:endParaRPr lang="en-US" b="1" i="1" dirty="0">
              <a:solidFill>
                <a:srgbClr val="FF0000"/>
              </a:solidFill>
              <a:latin typeface="Calibri" panose="020F0502020204030204" pitchFamily="34" charset="0"/>
              <a:cs typeface="Calibri" panose="020F0502020204030204" pitchFamily="34" charset="0"/>
            </a:endParaRPr>
          </a:p>
          <a:p>
            <a:endParaRPr lang="en-US" b="1" i="1" dirty="0">
              <a:solidFill>
                <a:srgbClr val="FF0000"/>
              </a:solidFill>
              <a:latin typeface="Calibri" panose="020F0502020204030204" pitchFamily="34" charset="0"/>
              <a:cs typeface="Calibri" panose="020F0502020204030204" pitchFamily="34" charset="0"/>
            </a:endParaRPr>
          </a:p>
          <a:p>
            <a:r>
              <a:rPr lang="en-US" b="1" i="1" dirty="0">
                <a:solidFill>
                  <a:srgbClr val="FF0000"/>
                </a:solidFill>
                <a:latin typeface="Calibri" panose="020F0502020204030204" pitchFamily="34" charset="0"/>
                <a:cs typeface="Calibri" panose="020F0502020204030204" pitchFamily="34" charset="0"/>
              </a:rPr>
              <a:t>Matthew 10:32-33 </a:t>
            </a:r>
            <a:r>
              <a:rPr lang="en-US" b="0" i="0" dirty="0">
                <a:solidFill>
                  <a:srgbClr val="000000"/>
                </a:solidFill>
                <a:effectLst/>
                <a:latin typeface="system-ui"/>
              </a:rPr>
              <a:t>“Therefore everyone who confesses Me before men, I will also confess him before My Father who is in heaven. </a:t>
            </a:r>
            <a:r>
              <a:rPr lang="en-US" b="1" i="0" baseline="30000" dirty="0">
                <a:solidFill>
                  <a:srgbClr val="000000"/>
                </a:solidFill>
                <a:effectLst/>
                <a:latin typeface="system-ui"/>
              </a:rPr>
              <a:t>33 </a:t>
            </a:r>
            <a:r>
              <a:rPr lang="en-US" b="0" i="0" dirty="0">
                <a:solidFill>
                  <a:srgbClr val="000000"/>
                </a:solidFill>
                <a:effectLst/>
                <a:latin typeface="system-ui"/>
              </a:rPr>
              <a:t>But whoever denies Me before men, I will also deny him before My Father who is in heaven.</a:t>
            </a:r>
            <a:endParaRPr lang="en-US" b="1" i="1" dirty="0">
              <a:solidFill>
                <a:srgbClr val="FF0000"/>
              </a:solidFill>
              <a:latin typeface="Calibri" panose="020F0502020204030204" pitchFamily="34" charset="0"/>
              <a:cs typeface="Calibri" panose="020F0502020204030204" pitchFamily="34" charset="0"/>
            </a:endParaRPr>
          </a:p>
          <a:p>
            <a:endParaRPr lang="en-US" b="1" i="1" dirty="0">
              <a:solidFill>
                <a:srgbClr val="FF0000"/>
              </a:solidFill>
              <a:latin typeface="Calibri" panose="020F0502020204030204" pitchFamily="34" charset="0"/>
              <a:cs typeface="Calibri" panose="020F0502020204030204" pitchFamily="34" charset="0"/>
            </a:endParaRPr>
          </a:p>
          <a:p>
            <a:r>
              <a:rPr lang="en-US" b="1" i="1" dirty="0">
                <a:solidFill>
                  <a:srgbClr val="FF0000"/>
                </a:solidFill>
                <a:latin typeface="Calibri" panose="020F0502020204030204" pitchFamily="34" charset="0"/>
                <a:cs typeface="Calibri" panose="020F0502020204030204" pitchFamily="34" charset="0"/>
              </a:rPr>
              <a:t>Romans 10:9-10 </a:t>
            </a:r>
            <a:r>
              <a:rPr lang="en-US" b="0" i="0" dirty="0">
                <a:solidFill>
                  <a:srgbClr val="000000"/>
                </a:solidFill>
                <a:effectLst/>
                <a:latin typeface="system-ui"/>
              </a:rPr>
              <a:t>that if you confess with your mouth Jesus </a:t>
            </a:r>
            <a:r>
              <a:rPr lang="en-US" b="0" i="1" dirty="0">
                <a:solidFill>
                  <a:srgbClr val="000000"/>
                </a:solidFill>
                <a:effectLst/>
                <a:latin typeface="system-ui"/>
              </a:rPr>
              <a:t>as</a:t>
            </a:r>
            <a:r>
              <a:rPr lang="en-US" b="0" i="0" dirty="0">
                <a:solidFill>
                  <a:srgbClr val="000000"/>
                </a:solidFill>
                <a:effectLst/>
                <a:latin typeface="system-ui"/>
              </a:rPr>
              <a:t> Lord, and believe in your heart that God raised Him from the dead, you will be saved; </a:t>
            </a:r>
            <a:r>
              <a:rPr lang="en-US" b="1" i="0" baseline="30000" dirty="0">
                <a:solidFill>
                  <a:srgbClr val="000000"/>
                </a:solidFill>
                <a:effectLst/>
                <a:latin typeface="system-ui"/>
              </a:rPr>
              <a:t>10 </a:t>
            </a:r>
            <a:r>
              <a:rPr lang="en-US" b="0" i="0" dirty="0">
                <a:solidFill>
                  <a:srgbClr val="000000"/>
                </a:solidFill>
                <a:effectLst/>
                <a:latin typeface="system-ui"/>
              </a:rPr>
              <a:t>for with the heart a person believes, resulting in righteousness, and with the mouth he confesses, resulting in salvation. </a:t>
            </a:r>
            <a:endParaRPr lang="en-US" b="1" i="1" dirty="0">
              <a:solidFill>
                <a:srgbClr val="FF0000"/>
              </a:solidFill>
              <a:latin typeface="Calibri" panose="020F0502020204030204" pitchFamily="34" charset="0"/>
              <a:cs typeface="Calibri" panose="020F0502020204030204" pitchFamily="34" charset="0"/>
            </a:endParaRPr>
          </a:p>
          <a:p>
            <a:endParaRPr lang="en-US" b="1" i="1" dirty="0">
              <a:solidFill>
                <a:srgbClr val="FF0000"/>
              </a:solidFill>
              <a:latin typeface="Calibri" panose="020F0502020204030204" pitchFamily="34" charset="0"/>
              <a:cs typeface="Calibri" panose="020F0502020204030204" pitchFamily="34" charset="0"/>
            </a:endParaRPr>
          </a:p>
          <a:p>
            <a:r>
              <a:rPr lang="en-US" b="1" i="1" dirty="0">
                <a:solidFill>
                  <a:srgbClr val="FF0000"/>
                </a:solidFill>
                <a:latin typeface="Calibri" panose="020F0502020204030204" pitchFamily="34" charset="0"/>
                <a:cs typeface="Calibri" panose="020F0502020204030204" pitchFamily="34" charset="0"/>
              </a:rPr>
              <a:t>Acts 2:38 </a:t>
            </a:r>
            <a:r>
              <a:rPr lang="en-US" b="0" i="0" dirty="0">
                <a:solidFill>
                  <a:srgbClr val="000000"/>
                </a:solidFill>
                <a:effectLst/>
                <a:latin typeface="system-ui"/>
              </a:rPr>
              <a:t>Peter </a:t>
            </a:r>
            <a:r>
              <a:rPr lang="en-US" b="0" i="1" dirty="0">
                <a:solidFill>
                  <a:srgbClr val="000000"/>
                </a:solidFill>
                <a:effectLst/>
                <a:latin typeface="system-ui"/>
              </a:rPr>
              <a:t>said</a:t>
            </a:r>
            <a:r>
              <a:rPr lang="en-US" b="0" i="0" dirty="0">
                <a:solidFill>
                  <a:srgbClr val="000000"/>
                </a:solidFill>
                <a:effectLst/>
                <a:latin typeface="system-ui"/>
              </a:rPr>
              <a:t> to them, “Repent, and each of you be baptized in the name of Jesus Christ for the forgiveness of your sins; and you will receive the gift of the Holy Spirit. </a:t>
            </a:r>
            <a:endParaRPr lang="en-US" b="1" i="1" dirty="0">
              <a:solidFill>
                <a:srgbClr val="FF0000"/>
              </a:solidFill>
              <a:latin typeface="Calibri" panose="020F0502020204030204" pitchFamily="34" charset="0"/>
              <a:cs typeface="Calibri" panose="020F0502020204030204" pitchFamily="34" charset="0"/>
            </a:endParaRPr>
          </a:p>
          <a:p>
            <a:endParaRPr lang="en-US" b="1" i="1" dirty="0">
              <a:solidFill>
                <a:srgbClr val="FF0000"/>
              </a:solidFill>
              <a:latin typeface="Calibri" panose="020F0502020204030204" pitchFamily="34" charset="0"/>
              <a:cs typeface="Calibri" panose="020F0502020204030204" pitchFamily="34" charset="0"/>
            </a:endParaRPr>
          </a:p>
          <a:p>
            <a:r>
              <a:rPr lang="en-US" b="1" i="1" dirty="0">
                <a:solidFill>
                  <a:srgbClr val="FF0000"/>
                </a:solidFill>
                <a:latin typeface="Calibri" panose="020F0502020204030204" pitchFamily="34" charset="0"/>
                <a:cs typeface="Calibri" panose="020F0502020204030204" pitchFamily="34" charset="0"/>
              </a:rPr>
              <a:t>Mark 16:16 </a:t>
            </a:r>
            <a:r>
              <a:rPr lang="en-US" b="0" i="0" dirty="0">
                <a:solidFill>
                  <a:srgbClr val="000000"/>
                </a:solidFill>
                <a:effectLst/>
                <a:latin typeface="system-ui"/>
              </a:rPr>
              <a:t>He who has believed and has been baptized shall be saved; but he who has disbelieved shall be condemned.</a:t>
            </a:r>
            <a:endParaRPr lang="en-US" b="1" i="1" dirty="0">
              <a:solidFill>
                <a:srgbClr val="FF0000"/>
              </a:solidFill>
              <a:latin typeface="Calibri" panose="020F0502020204030204" pitchFamily="34" charset="0"/>
              <a:cs typeface="Calibri" panose="020F0502020204030204" pitchFamily="34" charset="0"/>
            </a:endParaRPr>
          </a:p>
          <a:p>
            <a:endParaRPr lang="en-US" b="1" i="1" dirty="0">
              <a:solidFill>
                <a:srgbClr val="FF0000"/>
              </a:solidFill>
              <a:latin typeface="Calibri" panose="020F0502020204030204" pitchFamily="34" charset="0"/>
              <a:cs typeface="Calibri" panose="020F0502020204030204" pitchFamily="34" charset="0"/>
            </a:endParaRPr>
          </a:p>
          <a:p>
            <a:r>
              <a:rPr lang="en-US" b="1" i="1" dirty="0">
                <a:solidFill>
                  <a:srgbClr val="FF0000"/>
                </a:solidFill>
                <a:latin typeface="Calibri" panose="020F0502020204030204" pitchFamily="34" charset="0"/>
                <a:cs typeface="Calibri" panose="020F0502020204030204" pitchFamily="34" charset="0"/>
              </a:rPr>
              <a:t>Hebrews 5:9 </a:t>
            </a:r>
            <a:r>
              <a:rPr lang="en-US" b="0" i="0" dirty="0">
                <a:solidFill>
                  <a:srgbClr val="000000"/>
                </a:solidFill>
                <a:effectLst/>
                <a:latin typeface="system-ui"/>
              </a:rPr>
              <a:t>And having been made perfect, He became to all those who obey Him the source of eternal salvation…</a:t>
            </a:r>
            <a:endParaRPr lang="en-US" b="1" i="1" dirty="0">
              <a:solidFill>
                <a:srgbClr val="FF0000"/>
              </a:solidFill>
              <a:latin typeface="Calibri" panose="020F0502020204030204" pitchFamily="34" charset="0"/>
              <a:cs typeface="Calibri" panose="020F0502020204030204" pitchFamily="34" charset="0"/>
            </a:endParaRPr>
          </a:p>
          <a:p>
            <a:endParaRPr lang="en-US" b="1" i="1" dirty="0">
              <a:solidFill>
                <a:srgbClr val="FF0000"/>
              </a:solidFill>
              <a:latin typeface="Calibri" panose="020F0502020204030204" pitchFamily="34" charset="0"/>
              <a:cs typeface="Calibri" panose="020F0502020204030204" pitchFamily="34" charset="0"/>
            </a:endParaRPr>
          </a:p>
          <a:p>
            <a:r>
              <a:rPr lang="en-US" b="1" i="1" dirty="0">
                <a:solidFill>
                  <a:srgbClr val="FF0000"/>
                </a:solidFill>
                <a:latin typeface="Calibri" panose="020F0502020204030204" pitchFamily="34" charset="0"/>
                <a:cs typeface="Calibri" panose="020F0502020204030204" pitchFamily="34" charset="0"/>
              </a:rPr>
              <a:t>1 Corinthians 15:58 </a:t>
            </a:r>
            <a:r>
              <a:rPr lang="en-US" b="0" i="0" dirty="0">
                <a:solidFill>
                  <a:srgbClr val="000000"/>
                </a:solidFill>
                <a:effectLst/>
                <a:latin typeface="system-ui"/>
              </a:rPr>
              <a:t>Therefore, my beloved brethren, be steadfast, immovable, always abounding in the work of the Lord, knowing that your toil is not </a:t>
            </a:r>
            <a:r>
              <a:rPr lang="en-US" b="0" i="1" dirty="0">
                <a:solidFill>
                  <a:srgbClr val="000000"/>
                </a:solidFill>
                <a:effectLst/>
                <a:latin typeface="system-ui"/>
              </a:rPr>
              <a:t>in</a:t>
            </a:r>
            <a:r>
              <a:rPr lang="en-US" b="0" i="0" dirty="0">
                <a:solidFill>
                  <a:srgbClr val="000000"/>
                </a:solidFill>
                <a:effectLst/>
                <a:latin typeface="system-ui"/>
              </a:rPr>
              <a:t> vain in the Lord.</a:t>
            </a:r>
            <a:endParaRPr lang="en-US" dirty="0"/>
          </a:p>
        </p:txBody>
      </p:sp>
      <p:sp>
        <p:nvSpPr>
          <p:cNvPr id="4" name="Date Placeholder 3"/>
          <p:cNvSpPr>
            <a:spLocks noGrp="1"/>
          </p:cNvSpPr>
          <p:nvPr>
            <p:ph type="dt" idx="1"/>
          </p:nvPr>
        </p:nvSpPr>
        <p:spPr/>
        <p:txBody>
          <a:bodyPr/>
          <a:lstStyle/>
          <a:p>
            <a:pPr>
              <a:defRPr/>
            </a:pPr>
            <a:r>
              <a:rPr lang="en-US"/>
              <a:t>8/16/2009 am</a:t>
            </a:r>
          </a:p>
        </p:txBody>
      </p:sp>
      <p:sp>
        <p:nvSpPr>
          <p:cNvPr id="5" name="Slide Number Placeholder 4"/>
          <p:cNvSpPr>
            <a:spLocks noGrp="1"/>
          </p:cNvSpPr>
          <p:nvPr>
            <p:ph type="sldNum" sz="quarter" idx="5"/>
          </p:nvPr>
        </p:nvSpPr>
        <p:spPr/>
        <p:txBody>
          <a:bodyPr/>
          <a:lstStyle/>
          <a:p>
            <a:fld id="{601CA7E3-025E-4CA2-958C-919601DAC674}" type="slidenum">
              <a:rPr lang="en-US" altLang="en-US" smtClean="0"/>
              <a:pPr/>
              <a:t>21</a:t>
            </a:fld>
            <a:endParaRPr lang="en-US" altLang="en-US"/>
          </a:p>
        </p:txBody>
      </p:sp>
    </p:spTree>
    <p:extLst>
      <p:ext uri="{BB962C8B-B14F-4D97-AF65-F5344CB8AC3E}">
        <p14:creationId xmlns:p14="http://schemas.microsoft.com/office/powerpoint/2010/main" val="14150044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Luke 17:3-4 Be on your guard! If your brother sins, rebuke him; and if he repents, forgive him. </a:t>
            </a:r>
            <a:r>
              <a:rPr lang="en-US" b="1" baseline="30000" dirty="0"/>
              <a:t>4 </a:t>
            </a:r>
            <a:r>
              <a:rPr lang="en-US" dirty="0"/>
              <a:t>And if he sins against you seven times a day, and returns to you seven times, saying, ‘I repent,’ forgive him.”</a:t>
            </a:r>
          </a:p>
          <a:p>
            <a:endParaRPr lang="en-US" dirty="0"/>
          </a:p>
          <a:p>
            <a:r>
              <a:rPr lang="en-US" dirty="0"/>
              <a:t>Matthew 6:14-15 For if you forgive others for their transgressions, your heavenly Father will also forgive you. </a:t>
            </a:r>
            <a:r>
              <a:rPr lang="en-US" b="1" baseline="30000" dirty="0"/>
              <a:t>15 </a:t>
            </a:r>
            <a:r>
              <a:rPr lang="en-US" dirty="0"/>
              <a:t>But if you do not forgive others, then your Father will not forgive your transgressions.</a:t>
            </a:r>
          </a:p>
        </p:txBody>
      </p:sp>
      <p:sp>
        <p:nvSpPr>
          <p:cNvPr id="4" name="Header Placeholder 3"/>
          <p:cNvSpPr>
            <a:spLocks noGrp="1"/>
          </p:cNvSpPr>
          <p:nvPr>
            <p:ph type="hdr" sz="quarter"/>
          </p:nvPr>
        </p:nvSpPr>
        <p:spPr/>
        <p:txBody>
          <a:bodyPr/>
          <a:lstStyle/>
          <a:p>
            <a:pPr>
              <a:defRPr/>
            </a:pPr>
            <a:r>
              <a:rPr lang="en-US"/>
              <a:t>Randy Childs</a:t>
            </a:r>
          </a:p>
        </p:txBody>
      </p:sp>
      <p:sp>
        <p:nvSpPr>
          <p:cNvPr id="5" name="Date Placeholder 4"/>
          <p:cNvSpPr>
            <a:spLocks noGrp="1"/>
          </p:cNvSpPr>
          <p:nvPr>
            <p:ph type="dt" idx="1"/>
          </p:nvPr>
        </p:nvSpPr>
        <p:spPr/>
        <p:txBody>
          <a:bodyPr/>
          <a:lstStyle/>
          <a:p>
            <a:pPr>
              <a:defRPr/>
            </a:pPr>
            <a:r>
              <a:rPr lang="en-US"/>
              <a:t>6/15/2025 am</a:t>
            </a:r>
            <a:endParaRPr lang="en-US" dirty="0"/>
          </a:p>
        </p:txBody>
      </p:sp>
      <p:sp>
        <p:nvSpPr>
          <p:cNvPr id="6" name="Slide Number Placeholder 5"/>
          <p:cNvSpPr>
            <a:spLocks noGrp="1"/>
          </p:cNvSpPr>
          <p:nvPr>
            <p:ph type="sldNum" sz="quarter" idx="5"/>
          </p:nvPr>
        </p:nvSpPr>
        <p:spPr/>
        <p:txBody>
          <a:bodyPr/>
          <a:lstStyle/>
          <a:p>
            <a:fld id="{654363B5-9682-4CEA-A0A7-123D3AAF2AB8}" type="slidenum">
              <a:rPr lang="en-US" altLang="en-US" smtClean="0"/>
              <a:pPr/>
              <a:t>2</a:t>
            </a:fld>
            <a:endParaRPr lang="en-US" altLang="en-US"/>
          </a:p>
        </p:txBody>
      </p:sp>
    </p:spTree>
    <p:extLst>
      <p:ext uri="{BB962C8B-B14F-4D97-AF65-F5344CB8AC3E}">
        <p14:creationId xmlns:p14="http://schemas.microsoft.com/office/powerpoint/2010/main" val="23391309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endParaRPr lang="en-US" dirty="0"/>
          </a:p>
        </p:txBody>
      </p:sp>
      <p:sp>
        <p:nvSpPr>
          <p:cNvPr id="4" name="Header Placeholder 3"/>
          <p:cNvSpPr>
            <a:spLocks noGrp="1"/>
          </p:cNvSpPr>
          <p:nvPr>
            <p:ph type="hdr" sz="quarter"/>
          </p:nvPr>
        </p:nvSpPr>
        <p:spPr/>
        <p:txBody>
          <a:bodyPr/>
          <a:lstStyle/>
          <a:p>
            <a:pPr>
              <a:defRPr/>
            </a:pPr>
            <a:r>
              <a:rPr lang="en-US"/>
              <a:t>Randy Childs</a:t>
            </a:r>
          </a:p>
        </p:txBody>
      </p:sp>
      <p:sp>
        <p:nvSpPr>
          <p:cNvPr id="5" name="Date Placeholder 4"/>
          <p:cNvSpPr>
            <a:spLocks noGrp="1"/>
          </p:cNvSpPr>
          <p:nvPr>
            <p:ph type="dt" idx="1"/>
          </p:nvPr>
        </p:nvSpPr>
        <p:spPr/>
        <p:txBody>
          <a:bodyPr/>
          <a:lstStyle/>
          <a:p>
            <a:pPr>
              <a:defRPr/>
            </a:pPr>
            <a:r>
              <a:rPr lang="en-US"/>
              <a:t>6/15/2025 am</a:t>
            </a:r>
            <a:endParaRPr lang="en-US" dirty="0"/>
          </a:p>
        </p:txBody>
      </p:sp>
      <p:sp>
        <p:nvSpPr>
          <p:cNvPr id="6" name="Slide Number Placeholder 5"/>
          <p:cNvSpPr>
            <a:spLocks noGrp="1"/>
          </p:cNvSpPr>
          <p:nvPr>
            <p:ph type="sldNum" sz="quarter" idx="5"/>
          </p:nvPr>
        </p:nvSpPr>
        <p:spPr/>
        <p:txBody>
          <a:bodyPr/>
          <a:lstStyle/>
          <a:p>
            <a:fld id="{654363B5-9682-4CEA-A0A7-123D3AAF2AB8}" type="slidenum">
              <a:rPr lang="en-US" altLang="en-US" smtClean="0"/>
              <a:pPr/>
              <a:t>3</a:t>
            </a:fld>
            <a:endParaRPr lang="en-US" altLang="en-US"/>
          </a:p>
        </p:txBody>
      </p:sp>
    </p:spTree>
    <p:extLst>
      <p:ext uri="{BB962C8B-B14F-4D97-AF65-F5344CB8AC3E}">
        <p14:creationId xmlns:p14="http://schemas.microsoft.com/office/powerpoint/2010/main" val="25292548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52D6F8-1F61-D609-A8D5-4C88D972C7C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5CFF639-7B81-E724-6B9F-1BE6275CA00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3A0BF4F-BA91-08B0-A3B9-A82A39FD1BA8}"/>
              </a:ext>
            </a:extLst>
          </p:cNvPr>
          <p:cNvSpPr>
            <a:spLocks noGrp="1"/>
          </p:cNvSpPr>
          <p:nvPr>
            <p:ph type="body" idx="1"/>
          </p:nvPr>
        </p:nvSpPr>
        <p:spPr/>
        <p:txBody>
          <a:bodyPr>
            <a:normAutofit fontScale="85000" lnSpcReduction="20000"/>
          </a:bodyPr>
          <a:lstStyle/>
          <a:p>
            <a:r>
              <a:rPr lang="en-US" dirty="0"/>
              <a:t>Ezekiel 18:20 The person who sins will die. The son will not bear the punishment for the father’s iniquity, nor will the father bear the punishment for the son’s iniquity; the righteousness of the righteous will be upon himself, and the wickedness of the wicked will be upon himself.</a:t>
            </a:r>
          </a:p>
          <a:p>
            <a:endParaRPr lang="en-US" dirty="0"/>
          </a:p>
          <a:p>
            <a:r>
              <a:rPr lang="en-US" dirty="0"/>
              <a:t>Isaiah 59:1-2 Behold, the </a:t>
            </a:r>
            <a:r>
              <a:rPr lang="en-US" cap="small" dirty="0"/>
              <a:t>Lord’s</a:t>
            </a:r>
            <a:r>
              <a:rPr lang="en-US" dirty="0"/>
              <a:t> hand is not so short That it cannot save; Nor is His ear so dull That it cannot hear. </a:t>
            </a:r>
            <a:r>
              <a:rPr lang="en-US" b="1" baseline="30000" dirty="0"/>
              <a:t>2 </a:t>
            </a:r>
            <a:r>
              <a:rPr lang="en-US" dirty="0"/>
              <a:t>But your iniquities have made a separation between you and your God, And your sins have hidden </a:t>
            </a:r>
            <a:r>
              <a:rPr lang="en-US" i="1" dirty="0"/>
              <a:t>His</a:t>
            </a:r>
            <a:r>
              <a:rPr lang="en-US" dirty="0"/>
              <a:t> face from you so that He does not hear.</a:t>
            </a:r>
          </a:p>
          <a:p>
            <a:endParaRPr lang="en-US" dirty="0"/>
          </a:p>
          <a:p>
            <a:r>
              <a:rPr lang="en-US" dirty="0"/>
              <a:t>Romans 6:23 For the wages of sin is death, but the free gift of God is eternal life in Christ Jesus our Lord.</a:t>
            </a:r>
          </a:p>
          <a:p>
            <a:endParaRPr lang="en-US" dirty="0"/>
          </a:p>
          <a:p>
            <a:r>
              <a:rPr lang="en-US" dirty="0"/>
              <a:t>Matthew 16:26 For what will it profit a man if he gains the whole world and forfeits his soul? Or what will a man give in exchange for his soul?</a:t>
            </a:r>
          </a:p>
          <a:p>
            <a:endParaRPr lang="en-US" dirty="0"/>
          </a:p>
          <a:p>
            <a:r>
              <a:rPr lang="en-US" dirty="0"/>
              <a:t>Romans 3:23-26 for all have sinned and fall short of the glory of God, </a:t>
            </a:r>
            <a:r>
              <a:rPr lang="en-US" b="1" baseline="30000" dirty="0"/>
              <a:t>24 </a:t>
            </a:r>
            <a:r>
              <a:rPr lang="en-US" dirty="0"/>
              <a:t>being justified as a gift by His grace through the redemption which is in Christ Jesus; </a:t>
            </a:r>
            <a:r>
              <a:rPr lang="en-US" b="1" baseline="30000" dirty="0"/>
              <a:t>25 </a:t>
            </a:r>
            <a:r>
              <a:rPr lang="en-US" dirty="0"/>
              <a:t>whom God displayed publicly as a propitiation in His blood through faith. </a:t>
            </a:r>
            <a:r>
              <a:rPr lang="en-US" i="1" dirty="0"/>
              <a:t>This was</a:t>
            </a:r>
            <a:r>
              <a:rPr lang="en-US" dirty="0"/>
              <a:t> to demonstrate His righteousness, because in the forbearance of God He passed over the sins previously committed; </a:t>
            </a:r>
            <a:r>
              <a:rPr lang="en-US" b="1" baseline="30000" dirty="0"/>
              <a:t>26 </a:t>
            </a:r>
            <a:r>
              <a:rPr lang="en-US" dirty="0"/>
              <a:t>for the demonstration, </a:t>
            </a:r>
            <a:r>
              <a:rPr lang="en-US" i="1" dirty="0"/>
              <a:t>I say</a:t>
            </a:r>
            <a:r>
              <a:rPr lang="en-US" dirty="0"/>
              <a:t>, of His righteousness at the present time, so that He would be just and the justifier of the one who has faith in Jesus.</a:t>
            </a:r>
          </a:p>
          <a:p>
            <a:endParaRPr lang="en-US" dirty="0"/>
          </a:p>
          <a:p>
            <a:r>
              <a:rPr lang="en-US" dirty="0"/>
              <a:t>Ephesians 1:7 </a:t>
            </a:r>
            <a:r>
              <a:rPr lang="en-US" b="1" baseline="30000" dirty="0"/>
              <a:t> </a:t>
            </a:r>
            <a:r>
              <a:rPr lang="en-US" dirty="0"/>
              <a:t>In Him we have redemption through His blood, the forgiveness of our trespasses, according to the riches of His grace </a:t>
            </a:r>
          </a:p>
          <a:p>
            <a:endParaRPr lang="en-US" dirty="0"/>
          </a:p>
          <a:p>
            <a:r>
              <a:rPr lang="en-US" dirty="0"/>
              <a:t>1 Peter 1:18-19 </a:t>
            </a:r>
            <a:r>
              <a:rPr lang="en-US" b="1" baseline="30000" dirty="0"/>
              <a:t> </a:t>
            </a:r>
            <a:r>
              <a:rPr lang="en-US" dirty="0"/>
              <a:t>knowing that you were not redeemed with perishable things like silver or gold from your futile way of life inherited from your forefathers, </a:t>
            </a:r>
            <a:r>
              <a:rPr lang="en-US" b="1" baseline="30000" dirty="0"/>
              <a:t>19 </a:t>
            </a:r>
            <a:r>
              <a:rPr lang="en-US" dirty="0"/>
              <a:t>but with precious blood, as of a lamb unblemished and spotless, </a:t>
            </a:r>
            <a:r>
              <a:rPr lang="en-US" i="1" dirty="0"/>
              <a:t>the blood</a:t>
            </a:r>
            <a:r>
              <a:rPr lang="en-US" dirty="0"/>
              <a:t> of Christ. </a:t>
            </a:r>
          </a:p>
          <a:p>
            <a:endParaRPr lang="en-US" dirty="0"/>
          </a:p>
          <a:p>
            <a:r>
              <a:rPr lang="en-US" dirty="0"/>
              <a:t>1 John 1:8-9 If we say that we have no sin, we are deceiving ourselves and the truth is not in us. </a:t>
            </a:r>
            <a:r>
              <a:rPr lang="en-US" b="1" baseline="30000" dirty="0"/>
              <a:t>9 </a:t>
            </a:r>
            <a:r>
              <a:rPr lang="en-US" dirty="0"/>
              <a:t>If we confess our sins, He is faithful and righteous to forgive us our sins and to cleanse us from all unrighteousness. </a:t>
            </a:r>
          </a:p>
        </p:txBody>
      </p:sp>
      <p:sp>
        <p:nvSpPr>
          <p:cNvPr id="4" name="Header Placeholder 3">
            <a:extLst>
              <a:ext uri="{FF2B5EF4-FFF2-40B4-BE49-F238E27FC236}">
                <a16:creationId xmlns:a16="http://schemas.microsoft.com/office/drawing/2014/main" id="{3F68D3A4-3A68-55C1-B056-F1B308284657}"/>
              </a:ext>
            </a:extLst>
          </p:cNvPr>
          <p:cNvSpPr>
            <a:spLocks noGrp="1"/>
          </p:cNvSpPr>
          <p:nvPr>
            <p:ph type="hdr" sz="quarter"/>
          </p:nvPr>
        </p:nvSpPr>
        <p:spPr/>
        <p:txBody>
          <a:bodyPr/>
          <a:lstStyle/>
          <a:p>
            <a:pPr>
              <a:defRPr/>
            </a:pPr>
            <a:r>
              <a:rPr lang="en-US"/>
              <a:t>Randy Childs</a:t>
            </a:r>
          </a:p>
        </p:txBody>
      </p:sp>
      <p:sp>
        <p:nvSpPr>
          <p:cNvPr id="5" name="Date Placeholder 4">
            <a:extLst>
              <a:ext uri="{FF2B5EF4-FFF2-40B4-BE49-F238E27FC236}">
                <a16:creationId xmlns:a16="http://schemas.microsoft.com/office/drawing/2014/main" id="{2439B99C-2516-48F9-3B57-59CFB5336077}"/>
              </a:ext>
            </a:extLst>
          </p:cNvPr>
          <p:cNvSpPr>
            <a:spLocks noGrp="1"/>
          </p:cNvSpPr>
          <p:nvPr>
            <p:ph type="dt" idx="1"/>
          </p:nvPr>
        </p:nvSpPr>
        <p:spPr/>
        <p:txBody>
          <a:bodyPr/>
          <a:lstStyle/>
          <a:p>
            <a:pPr>
              <a:defRPr/>
            </a:pPr>
            <a:r>
              <a:rPr lang="en-US"/>
              <a:t>6/15/2025 am</a:t>
            </a:r>
            <a:endParaRPr lang="en-US" dirty="0"/>
          </a:p>
        </p:txBody>
      </p:sp>
      <p:sp>
        <p:nvSpPr>
          <p:cNvPr id="6" name="Slide Number Placeholder 5">
            <a:extLst>
              <a:ext uri="{FF2B5EF4-FFF2-40B4-BE49-F238E27FC236}">
                <a16:creationId xmlns:a16="http://schemas.microsoft.com/office/drawing/2014/main" id="{3FF2ABAC-0CA7-B93C-7E2E-83C7DDEF9689}"/>
              </a:ext>
            </a:extLst>
          </p:cNvPr>
          <p:cNvSpPr>
            <a:spLocks noGrp="1"/>
          </p:cNvSpPr>
          <p:nvPr>
            <p:ph type="sldNum" sz="quarter" idx="5"/>
          </p:nvPr>
        </p:nvSpPr>
        <p:spPr/>
        <p:txBody>
          <a:bodyPr/>
          <a:lstStyle/>
          <a:p>
            <a:fld id="{654363B5-9682-4CEA-A0A7-123D3AAF2AB8}" type="slidenum">
              <a:rPr lang="en-US" altLang="en-US" smtClean="0"/>
              <a:pPr/>
              <a:t>4</a:t>
            </a:fld>
            <a:endParaRPr lang="en-US" altLang="en-US"/>
          </a:p>
        </p:txBody>
      </p:sp>
    </p:spTree>
    <p:extLst>
      <p:ext uri="{BB962C8B-B14F-4D97-AF65-F5344CB8AC3E}">
        <p14:creationId xmlns:p14="http://schemas.microsoft.com/office/powerpoint/2010/main" val="24368394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r>
              <a:rPr lang="en-US" dirty="0"/>
              <a:t>Acts 2:36-38 Therefore let all the house of Israel know for certain that God has made Him both Lord and Christ—this Jesus whom you crucified.” </a:t>
            </a:r>
            <a:r>
              <a:rPr lang="en-US" b="1" baseline="30000" dirty="0"/>
              <a:t>37 </a:t>
            </a:r>
            <a:r>
              <a:rPr lang="en-US" dirty="0"/>
              <a:t>Now when they heard </a:t>
            </a:r>
            <a:r>
              <a:rPr lang="en-US" i="1" dirty="0"/>
              <a:t>this</a:t>
            </a:r>
            <a:r>
              <a:rPr lang="en-US" dirty="0"/>
              <a:t>, they were pierced to the heart, and said to Peter and the rest of the apostles, “Brethren, what shall we do?” </a:t>
            </a:r>
            <a:r>
              <a:rPr lang="en-US" b="1" baseline="30000" dirty="0"/>
              <a:t>38 </a:t>
            </a:r>
            <a:r>
              <a:rPr lang="en-US" dirty="0"/>
              <a:t>Peter </a:t>
            </a:r>
            <a:r>
              <a:rPr lang="en-US" i="1" dirty="0"/>
              <a:t>said</a:t>
            </a:r>
            <a:r>
              <a:rPr lang="en-US" dirty="0"/>
              <a:t> to them, “Repent, and each of you be baptized in the name of Jesus Christ for the forgiveness of your sins; and you will receive the gift of the Holy Spirit. </a:t>
            </a:r>
          </a:p>
          <a:p>
            <a:endParaRPr lang="en-US" dirty="0"/>
          </a:p>
          <a:p>
            <a:r>
              <a:rPr lang="en-US" dirty="0"/>
              <a:t>Acts 2:40-41 And with many other words he solemnly testified and kept on exhorting them, saying, “Be saved from this perverse generation!” </a:t>
            </a:r>
            <a:r>
              <a:rPr lang="en-US" b="1" baseline="30000" dirty="0"/>
              <a:t>41 </a:t>
            </a:r>
            <a:r>
              <a:rPr lang="en-US" dirty="0"/>
              <a:t>So then, those who had received his word were baptized; and that day there were added about three thousand souls. </a:t>
            </a:r>
          </a:p>
          <a:p>
            <a:endParaRPr lang="en-US" dirty="0"/>
          </a:p>
          <a:p>
            <a:r>
              <a:rPr lang="en-US" dirty="0"/>
              <a:t>Acts 9:6 but get up and enter the city, and it will be told you what you must do.”</a:t>
            </a:r>
          </a:p>
          <a:p>
            <a:endParaRPr lang="en-US" dirty="0"/>
          </a:p>
          <a:p>
            <a:r>
              <a:rPr lang="en-US" dirty="0"/>
              <a:t>Acts 16:30-34 and after he brought them out, he said, “Sirs, what must I do to be saved?” </a:t>
            </a:r>
            <a:r>
              <a:rPr lang="en-US" b="1" baseline="30000" dirty="0"/>
              <a:t>31 </a:t>
            </a:r>
            <a:r>
              <a:rPr lang="en-US" dirty="0"/>
              <a:t>They said, “Believe in the Lord Jesus, and you will be saved, you and your household.” </a:t>
            </a:r>
            <a:r>
              <a:rPr lang="en-US" b="1" baseline="30000" dirty="0"/>
              <a:t>32 </a:t>
            </a:r>
            <a:r>
              <a:rPr lang="en-US" dirty="0"/>
              <a:t>And they spoke the word of the Lord to him together with all who were in his house. </a:t>
            </a:r>
            <a:r>
              <a:rPr lang="en-US" b="1" baseline="30000" dirty="0"/>
              <a:t>33 </a:t>
            </a:r>
            <a:r>
              <a:rPr lang="en-US" dirty="0"/>
              <a:t>And he took them that </a:t>
            </a:r>
            <a:r>
              <a:rPr lang="en-US" i="1" dirty="0"/>
              <a:t>very</a:t>
            </a:r>
            <a:r>
              <a:rPr lang="en-US" dirty="0"/>
              <a:t> hour of the night and washed their wounds, and immediately he was baptized, he and all his </a:t>
            </a:r>
            <a:r>
              <a:rPr lang="en-US" i="1" dirty="0"/>
              <a:t>household</a:t>
            </a:r>
            <a:r>
              <a:rPr lang="en-US" dirty="0"/>
              <a:t>. </a:t>
            </a:r>
            <a:r>
              <a:rPr lang="en-US" b="1" baseline="30000" dirty="0"/>
              <a:t>34 </a:t>
            </a:r>
            <a:r>
              <a:rPr lang="en-US" dirty="0"/>
              <a:t>And he brought them into his house and set food before them, and rejoiced greatly, having believed in God with his whole household.</a:t>
            </a:r>
          </a:p>
          <a:p>
            <a:endParaRPr lang="en-US" dirty="0"/>
          </a:p>
          <a:p>
            <a:r>
              <a:rPr lang="en-US" dirty="0"/>
              <a:t>Luke 23:33-34 When they came to the place called The Skull, there they crucified Him and the criminals, one on the right and the other on the left. </a:t>
            </a:r>
            <a:r>
              <a:rPr lang="en-US" b="1" baseline="30000" dirty="0"/>
              <a:t>34 </a:t>
            </a:r>
            <a:r>
              <a:rPr lang="en-US" dirty="0"/>
              <a:t>But Jesus was saying, “Father, forgive them; for they do not know what they are doing.” And they cast lots, dividing up His garments among themselves. </a:t>
            </a:r>
          </a:p>
          <a:p>
            <a:endParaRPr lang="en-US" dirty="0"/>
          </a:p>
          <a:p>
            <a:r>
              <a:rPr lang="en-US" dirty="0"/>
              <a:t>Matther 23:37 “Jerusalem, Jerusalem, who kills the prophets and stones those who are sent to her! How often I wanted to gather your children together, the way a hen gathers her chicks under her wings, and you were unwilling. </a:t>
            </a:r>
          </a:p>
          <a:p>
            <a:endParaRPr lang="en-US" dirty="0"/>
          </a:p>
          <a:p>
            <a:r>
              <a:rPr lang="en-US" dirty="0"/>
              <a:t>Acts 7:59-60 They went on stoning Stephen as he called on </a:t>
            </a:r>
            <a:r>
              <a:rPr lang="en-US" i="1" dirty="0"/>
              <a:t>the Lord</a:t>
            </a:r>
            <a:r>
              <a:rPr lang="en-US" dirty="0"/>
              <a:t> and said, “Lord Jesus, receive my spirit!” </a:t>
            </a:r>
            <a:r>
              <a:rPr lang="en-US" b="1" baseline="30000" dirty="0"/>
              <a:t>60 </a:t>
            </a:r>
            <a:r>
              <a:rPr lang="en-US" dirty="0"/>
              <a:t>Then falling on his knees, he cried out with a loud voice, “Lord, do not hold this sin against them!” Having said this, he fell asleep.</a:t>
            </a:r>
          </a:p>
          <a:p>
            <a:endParaRPr lang="en-US" dirty="0"/>
          </a:p>
          <a:p>
            <a:r>
              <a:rPr lang="en-US" dirty="0"/>
              <a:t>Acts 9:17-18 So Ananias departed and entered the house, and after laying his hands on him said, “Brother Saul, the Lord Jesus, who appeared to you on the road by which you were coming, has sent me so that you may regain your sight and be filled with the Holy Spirit.” </a:t>
            </a:r>
            <a:r>
              <a:rPr lang="en-US" b="1" baseline="30000" dirty="0"/>
              <a:t>18 </a:t>
            </a:r>
            <a:r>
              <a:rPr lang="en-US" dirty="0"/>
              <a:t>And immediately there fell from his eyes something like scales, and he regained his sight, and he got up and was baptized; </a:t>
            </a:r>
          </a:p>
          <a:p>
            <a:endParaRPr lang="en-US" dirty="0"/>
          </a:p>
          <a:p>
            <a:r>
              <a:rPr lang="en-US" dirty="0"/>
              <a:t>Acts 22:14-16 And he said, ‘The God of our fathers has appointed you to know His will and to see the Righteous One and to hear an utterance from His mouth. </a:t>
            </a:r>
            <a:r>
              <a:rPr lang="en-US" b="1" baseline="30000" dirty="0"/>
              <a:t>15 </a:t>
            </a:r>
            <a:r>
              <a:rPr lang="en-US" dirty="0"/>
              <a:t>For you will be a witness for Him to all men of what you have seen and heard. </a:t>
            </a:r>
            <a:r>
              <a:rPr lang="en-US" b="1" baseline="30000" dirty="0"/>
              <a:t>16 </a:t>
            </a:r>
            <a:r>
              <a:rPr lang="en-US" dirty="0"/>
              <a:t>Now why do you delay? Get up and be baptized, and wash away your sins, calling on His name.’</a:t>
            </a:r>
          </a:p>
          <a:p>
            <a:endParaRPr lang="en-US" dirty="0"/>
          </a:p>
          <a:p>
            <a:r>
              <a:rPr lang="en-US" dirty="0"/>
              <a:t>Acts 26:15-20  And I said, ‘Who are You, Lord?’ And the Lord said, ‘I am Jesus whom you are persecuting. </a:t>
            </a:r>
            <a:r>
              <a:rPr lang="en-US" b="1" baseline="30000" dirty="0"/>
              <a:t>16 </a:t>
            </a:r>
            <a:r>
              <a:rPr lang="en-US" dirty="0"/>
              <a:t>But get up and stand on your feet; for this purpose I have appeared to you, to appoint you a minister and a witness not only to the things which you have seen, but also to the things in which I will appear to you; </a:t>
            </a:r>
            <a:r>
              <a:rPr lang="en-US" b="1" baseline="30000" dirty="0"/>
              <a:t>17 </a:t>
            </a:r>
            <a:r>
              <a:rPr lang="en-US" dirty="0"/>
              <a:t>rescuing you from the </a:t>
            </a:r>
            <a:r>
              <a:rPr lang="en-US" i="1" dirty="0"/>
              <a:t>Jewish</a:t>
            </a:r>
            <a:r>
              <a:rPr lang="en-US" dirty="0"/>
              <a:t> people and from the Gentiles, to whom I am sending you, </a:t>
            </a:r>
            <a:r>
              <a:rPr lang="en-US" b="1" baseline="30000" dirty="0"/>
              <a:t>18 </a:t>
            </a:r>
            <a:r>
              <a:rPr lang="en-US" dirty="0"/>
              <a:t>to open their eyes so that they may turn from darkness to light and from the dominion of Satan to God, that they may receive forgiveness of sins and an inheritance among those who have been sanctified by faith in Me.’ “So, King Agrippa, I did not prove disobedient to the heavenly vision, </a:t>
            </a:r>
            <a:r>
              <a:rPr lang="en-US" b="1" baseline="30000" dirty="0"/>
              <a:t>20 </a:t>
            </a:r>
            <a:r>
              <a:rPr lang="en-US" dirty="0"/>
              <a:t>but </a:t>
            </a:r>
            <a:r>
              <a:rPr lang="en-US" i="1" dirty="0"/>
              <a:t>kept</a:t>
            </a:r>
            <a:r>
              <a:rPr lang="en-US" dirty="0"/>
              <a:t> declaring both to those of Damascus first, and </a:t>
            </a:r>
            <a:r>
              <a:rPr lang="en-US" i="1" dirty="0"/>
              <a:t>also</a:t>
            </a:r>
            <a:r>
              <a:rPr lang="en-US" dirty="0"/>
              <a:t> at Jerusalem and </a:t>
            </a:r>
            <a:r>
              <a:rPr lang="en-US" i="1" dirty="0"/>
              <a:t>then</a:t>
            </a:r>
            <a:r>
              <a:rPr lang="en-US" dirty="0"/>
              <a:t> throughout all the region of Judea, and </a:t>
            </a:r>
            <a:r>
              <a:rPr lang="en-US" i="1" dirty="0"/>
              <a:t>even</a:t>
            </a:r>
            <a:r>
              <a:rPr lang="en-US" dirty="0"/>
              <a:t> to the Gentiles, that they should repent and turn to God, performing deeds appropriate to repentance.</a:t>
            </a:r>
          </a:p>
          <a:p>
            <a:endParaRPr lang="en-US" dirty="0"/>
          </a:p>
        </p:txBody>
      </p:sp>
      <p:sp>
        <p:nvSpPr>
          <p:cNvPr id="4" name="Header Placeholder 3"/>
          <p:cNvSpPr>
            <a:spLocks noGrp="1"/>
          </p:cNvSpPr>
          <p:nvPr>
            <p:ph type="hdr" sz="quarter"/>
          </p:nvPr>
        </p:nvSpPr>
        <p:spPr/>
        <p:txBody>
          <a:bodyPr/>
          <a:lstStyle/>
          <a:p>
            <a:pPr>
              <a:defRPr/>
            </a:pPr>
            <a:r>
              <a:rPr lang="en-US"/>
              <a:t>Randy Childs</a:t>
            </a:r>
          </a:p>
        </p:txBody>
      </p:sp>
      <p:sp>
        <p:nvSpPr>
          <p:cNvPr id="5" name="Date Placeholder 4"/>
          <p:cNvSpPr>
            <a:spLocks noGrp="1"/>
          </p:cNvSpPr>
          <p:nvPr>
            <p:ph type="dt" idx="1"/>
          </p:nvPr>
        </p:nvSpPr>
        <p:spPr/>
        <p:txBody>
          <a:bodyPr/>
          <a:lstStyle/>
          <a:p>
            <a:pPr>
              <a:defRPr/>
            </a:pPr>
            <a:r>
              <a:rPr lang="en-US"/>
              <a:t>6/15/2025 am</a:t>
            </a:r>
            <a:endParaRPr lang="en-US" dirty="0"/>
          </a:p>
        </p:txBody>
      </p:sp>
      <p:sp>
        <p:nvSpPr>
          <p:cNvPr id="6" name="Slide Number Placeholder 5"/>
          <p:cNvSpPr>
            <a:spLocks noGrp="1"/>
          </p:cNvSpPr>
          <p:nvPr>
            <p:ph type="sldNum" sz="quarter" idx="5"/>
          </p:nvPr>
        </p:nvSpPr>
        <p:spPr/>
        <p:txBody>
          <a:bodyPr/>
          <a:lstStyle/>
          <a:p>
            <a:fld id="{654363B5-9682-4CEA-A0A7-123D3AAF2AB8}" type="slidenum">
              <a:rPr lang="en-US" altLang="en-US" smtClean="0"/>
              <a:pPr/>
              <a:t>5</a:t>
            </a:fld>
            <a:endParaRPr lang="en-US" altLang="en-US"/>
          </a:p>
        </p:txBody>
      </p:sp>
    </p:spTree>
    <p:extLst>
      <p:ext uri="{BB962C8B-B14F-4D97-AF65-F5344CB8AC3E}">
        <p14:creationId xmlns:p14="http://schemas.microsoft.com/office/powerpoint/2010/main" val="31512926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Romans 12:17-21 Never pay back evil for evil to anyone. Respect what is right in the sight of all men. </a:t>
            </a:r>
            <a:r>
              <a:rPr lang="en-US" b="1" baseline="30000" dirty="0"/>
              <a:t>18 </a:t>
            </a:r>
            <a:r>
              <a:rPr lang="en-US" dirty="0"/>
              <a:t>If possible, so far as it depends on you, be at peace with all men. </a:t>
            </a:r>
            <a:r>
              <a:rPr lang="en-US" b="1" baseline="30000" dirty="0"/>
              <a:t>19 </a:t>
            </a:r>
            <a:r>
              <a:rPr lang="en-US" dirty="0"/>
              <a:t>Never take your own revenge, beloved, but leave room for the wrath </a:t>
            </a:r>
            <a:r>
              <a:rPr lang="en-US" i="1" dirty="0"/>
              <a:t>of God</a:t>
            </a:r>
            <a:r>
              <a:rPr lang="en-US" dirty="0"/>
              <a:t>, for it is written, “</a:t>
            </a:r>
            <a:r>
              <a:rPr lang="en-US" cap="small" dirty="0"/>
              <a:t>Vengeance is Mine</a:t>
            </a:r>
            <a:r>
              <a:rPr lang="en-US" dirty="0"/>
              <a:t>, I </a:t>
            </a:r>
            <a:r>
              <a:rPr lang="en-US" cap="small" dirty="0"/>
              <a:t>will repay</a:t>
            </a:r>
            <a:r>
              <a:rPr lang="en-US" dirty="0"/>
              <a:t>,” says the Lord. </a:t>
            </a:r>
            <a:r>
              <a:rPr lang="en-US" b="1" baseline="30000" dirty="0"/>
              <a:t>20 </a:t>
            </a:r>
            <a:r>
              <a:rPr lang="en-US" dirty="0"/>
              <a:t>“</a:t>
            </a:r>
            <a:r>
              <a:rPr lang="en-US" cap="small" dirty="0"/>
              <a:t>But if your enemy is hungry, feed him, and if he is thirsty, give him a drink; for in so doing you will heap burning coals on his head</a:t>
            </a:r>
            <a:r>
              <a:rPr lang="en-US" dirty="0"/>
              <a:t>.” </a:t>
            </a:r>
            <a:r>
              <a:rPr lang="en-US" b="1" baseline="30000" dirty="0"/>
              <a:t>21 </a:t>
            </a:r>
            <a:r>
              <a:rPr lang="en-US" dirty="0"/>
              <a:t>Do not be overcome by evil, but overcome evil with good.</a:t>
            </a:r>
          </a:p>
          <a:p>
            <a:endParaRPr lang="en-US" dirty="0"/>
          </a:p>
          <a:p>
            <a:r>
              <a:rPr lang="en-US" dirty="0"/>
              <a:t>Hebrews 10:30 For we know Him who said, “</a:t>
            </a:r>
            <a:r>
              <a:rPr lang="en-US" cap="small" dirty="0"/>
              <a:t>Vengeance is Mine</a:t>
            </a:r>
            <a:r>
              <a:rPr lang="en-US" dirty="0"/>
              <a:t>, I </a:t>
            </a:r>
            <a:r>
              <a:rPr lang="en-US" cap="small" dirty="0"/>
              <a:t>will repay</a:t>
            </a:r>
            <a:r>
              <a:rPr lang="en-US" dirty="0"/>
              <a:t>.” And again, “</a:t>
            </a:r>
            <a:r>
              <a:rPr lang="en-US" cap="small" dirty="0"/>
              <a:t>The Lord will judge His people</a:t>
            </a:r>
            <a:r>
              <a:rPr lang="en-US" dirty="0"/>
              <a:t>.” </a:t>
            </a:r>
          </a:p>
          <a:p>
            <a:endParaRPr lang="en-US" dirty="0"/>
          </a:p>
          <a:p>
            <a:r>
              <a:rPr lang="en-US" dirty="0"/>
              <a:t>Hebrews 10:17 “</a:t>
            </a:r>
            <a:r>
              <a:rPr lang="en-US" cap="small" dirty="0"/>
              <a:t>And their sins and their lawless deeds </a:t>
            </a:r>
            <a:r>
              <a:rPr lang="en-US" dirty="0"/>
              <a:t>I </a:t>
            </a:r>
            <a:r>
              <a:rPr lang="en-US" cap="small" dirty="0"/>
              <a:t>will remember no more</a:t>
            </a:r>
            <a:r>
              <a:rPr lang="en-US" dirty="0"/>
              <a:t>.”</a:t>
            </a:r>
          </a:p>
          <a:p>
            <a:endParaRPr lang="en-US" dirty="0"/>
          </a:p>
          <a:p>
            <a:r>
              <a:rPr lang="en-US" dirty="0"/>
              <a:t>Matthew 18:35 My heavenly Father will also do the same to you, if each of you does not forgive his brother from your heart.”</a:t>
            </a:r>
          </a:p>
        </p:txBody>
      </p:sp>
      <p:sp>
        <p:nvSpPr>
          <p:cNvPr id="4" name="Header Placeholder 3"/>
          <p:cNvSpPr>
            <a:spLocks noGrp="1"/>
          </p:cNvSpPr>
          <p:nvPr>
            <p:ph type="hdr" sz="quarter"/>
          </p:nvPr>
        </p:nvSpPr>
        <p:spPr/>
        <p:txBody>
          <a:bodyPr/>
          <a:lstStyle/>
          <a:p>
            <a:pPr>
              <a:defRPr/>
            </a:pPr>
            <a:r>
              <a:rPr lang="en-US"/>
              <a:t>Randy Childs</a:t>
            </a:r>
          </a:p>
        </p:txBody>
      </p:sp>
      <p:sp>
        <p:nvSpPr>
          <p:cNvPr id="5" name="Date Placeholder 4"/>
          <p:cNvSpPr>
            <a:spLocks noGrp="1"/>
          </p:cNvSpPr>
          <p:nvPr>
            <p:ph type="dt" idx="1"/>
          </p:nvPr>
        </p:nvSpPr>
        <p:spPr/>
        <p:txBody>
          <a:bodyPr/>
          <a:lstStyle/>
          <a:p>
            <a:pPr>
              <a:defRPr/>
            </a:pPr>
            <a:r>
              <a:rPr lang="en-US"/>
              <a:t>6/15/2025 am</a:t>
            </a:r>
            <a:endParaRPr lang="en-US" dirty="0"/>
          </a:p>
        </p:txBody>
      </p:sp>
      <p:sp>
        <p:nvSpPr>
          <p:cNvPr id="6" name="Slide Number Placeholder 5"/>
          <p:cNvSpPr>
            <a:spLocks noGrp="1"/>
          </p:cNvSpPr>
          <p:nvPr>
            <p:ph type="sldNum" sz="quarter" idx="5"/>
          </p:nvPr>
        </p:nvSpPr>
        <p:spPr/>
        <p:txBody>
          <a:bodyPr/>
          <a:lstStyle/>
          <a:p>
            <a:fld id="{654363B5-9682-4CEA-A0A7-123D3AAF2AB8}" type="slidenum">
              <a:rPr lang="en-US" altLang="en-US" smtClean="0"/>
              <a:pPr/>
              <a:t>6</a:t>
            </a:fld>
            <a:endParaRPr lang="en-US" altLang="en-US"/>
          </a:p>
        </p:txBody>
      </p:sp>
    </p:spTree>
    <p:extLst>
      <p:ext uri="{BB962C8B-B14F-4D97-AF65-F5344CB8AC3E}">
        <p14:creationId xmlns:p14="http://schemas.microsoft.com/office/powerpoint/2010/main" val="12325760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Leviticus 16:21  Then Aaron shall lay both of his hands on the head of the live goat, and confess over it all the iniquities of the sons of Israel and all their transgressions in regard to all their sins; and he shall lay them on the head of the goat and send </a:t>
            </a:r>
            <a:r>
              <a:rPr lang="en-US" i="1" dirty="0"/>
              <a:t>it</a:t>
            </a:r>
            <a:r>
              <a:rPr lang="en-US" dirty="0"/>
              <a:t> away into the wilderness by the hand of a man who </a:t>
            </a:r>
            <a:r>
              <a:rPr lang="en-US" i="1" dirty="0"/>
              <a:t>stands</a:t>
            </a:r>
            <a:r>
              <a:rPr lang="en-US" dirty="0"/>
              <a:t> in readiness.</a:t>
            </a:r>
          </a:p>
          <a:p>
            <a:endParaRPr lang="en-US" dirty="0"/>
          </a:p>
          <a:p>
            <a:r>
              <a:rPr lang="en-US" dirty="0"/>
              <a:t>Isaiah 53:6 All of us like sheep have gone astray, Each of us has turned to his own way; But the </a:t>
            </a:r>
            <a:r>
              <a:rPr lang="en-US" cap="small" dirty="0"/>
              <a:t>Lord</a:t>
            </a:r>
            <a:r>
              <a:rPr lang="en-US" dirty="0"/>
              <a:t> has caused the iniquity of us all To fall on Him.</a:t>
            </a:r>
          </a:p>
          <a:p>
            <a:endParaRPr lang="en-US" dirty="0"/>
          </a:p>
          <a:p>
            <a:r>
              <a:rPr lang="en-US" dirty="0"/>
              <a:t>Isaiah 38:17 “Lo, for </a:t>
            </a:r>
            <a:r>
              <a:rPr lang="en-US" i="1" dirty="0"/>
              <a:t>my own</a:t>
            </a:r>
            <a:r>
              <a:rPr lang="en-US" dirty="0"/>
              <a:t> welfare I had great bitterness; It is You who has kept my soul from the pit of nothingness, For You have cast all my sins behind Your back. </a:t>
            </a:r>
          </a:p>
          <a:p>
            <a:endParaRPr lang="en-US" dirty="0"/>
          </a:p>
          <a:p>
            <a:r>
              <a:rPr lang="en-US" dirty="0"/>
              <a:t>Philippians 3:13-14 Brethren, I do not regard myself as having laid hold of </a:t>
            </a:r>
            <a:r>
              <a:rPr lang="en-US" i="1" dirty="0"/>
              <a:t>it</a:t>
            </a:r>
            <a:r>
              <a:rPr lang="en-US" dirty="0"/>
              <a:t> yet; but one thing </a:t>
            </a:r>
            <a:r>
              <a:rPr lang="en-US" i="1" dirty="0"/>
              <a:t>I do</a:t>
            </a:r>
            <a:r>
              <a:rPr lang="en-US" dirty="0"/>
              <a:t>: forgetting what </a:t>
            </a:r>
            <a:r>
              <a:rPr lang="en-US" i="1" dirty="0"/>
              <a:t>lies</a:t>
            </a:r>
            <a:r>
              <a:rPr lang="en-US" dirty="0"/>
              <a:t> behind and reaching forward to what </a:t>
            </a:r>
            <a:r>
              <a:rPr lang="en-US" i="1" dirty="0"/>
              <a:t>lies</a:t>
            </a:r>
            <a:r>
              <a:rPr lang="en-US" dirty="0"/>
              <a:t> ahead, </a:t>
            </a:r>
            <a:r>
              <a:rPr lang="en-US" b="1" baseline="30000" dirty="0"/>
              <a:t>14 </a:t>
            </a:r>
            <a:r>
              <a:rPr lang="en-US" dirty="0"/>
              <a:t>I press on toward the goal for the prize of the upward call of God in Christ Jesus. </a:t>
            </a:r>
          </a:p>
        </p:txBody>
      </p:sp>
      <p:sp>
        <p:nvSpPr>
          <p:cNvPr id="4" name="Header Placeholder 3"/>
          <p:cNvSpPr>
            <a:spLocks noGrp="1"/>
          </p:cNvSpPr>
          <p:nvPr>
            <p:ph type="hdr" sz="quarter"/>
          </p:nvPr>
        </p:nvSpPr>
        <p:spPr/>
        <p:txBody>
          <a:bodyPr/>
          <a:lstStyle/>
          <a:p>
            <a:pPr>
              <a:defRPr/>
            </a:pPr>
            <a:r>
              <a:rPr lang="en-US"/>
              <a:t>Randy Childs</a:t>
            </a:r>
          </a:p>
        </p:txBody>
      </p:sp>
      <p:sp>
        <p:nvSpPr>
          <p:cNvPr id="5" name="Date Placeholder 4"/>
          <p:cNvSpPr>
            <a:spLocks noGrp="1"/>
          </p:cNvSpPr>
          <p:nvPr>
            <p:ph type="dt" idx="1"/>
          </p:nvPr>
        </p:nvSpPr>
        <p:spPr/>
        <p:txBody>
          <a:bodyPr/>
          <a:lstStyle/>
          <a:p>
            <a:pPr>
              <a:defRPr/>
            </a:pPr>
            <a:r>
              <a:rPr lang="en-US"/>
              <a:t>6/15/2025 am</a:t>
            </a:r>
            <a:endParaRPr lang="en-US" dirty="0"/>
          </a:p>
        </p:txBody>
      </p:sp>
      <p:sp>
        <p:nvSpPr>
          <p:cNvPr id="6" name="Slide Number Placeholder 5"/>
          <p:cNvSpPr>
            <a:spLocks noGrp="1"/>
          </p:cNvSpPr>
          <p:nvPr>
            <p:ph type="sldNum" sz="quarter" idx="5"/>
          </p:nvPr>
        </p:nvSpPr>
        <p:spPr/>
        <p:txBody>
          <a:bodyPr/>
          <a:lstStyle/>
          <a:p>
            <a:fld id="{654363B5-9682-4CEA-A0A7-123D3AAF2AB8}" type="slidenum">
              <a:rPr lang="en-US" altLang="en-US" smtClean="0"/>
              <a:pPr/>
              <a:t>8</a:t>
            </a:fld>
            <a:endParaRPr lang="en-US" altLang="en-US"/>
          </a:p>
        </p:txBody>
      </p:sp>
    </p:spTree>
    <p:extLst>
      <p:ext uri="{BB962C8B-B14F-4D97-AF65-F5344CB8AC3E}">
        <p14:creationId xmlns:p14="http://schemas.microsoft.com/office/powerpoint/2010/main" val="12382747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Acts 3:19  Therefore repent and return, so that your sins may be wiped away, in order that times of refreshing may come from the presence of the Lord; </a:t>
            </a:r>
          </a:p>
          <a:p>
            <a:endParaRPr lang="en-US" dirty="0"/>
          </a:p>
          <a:p>
            <a:r>
              <a:rPr lang="en-US" dirty="0"/>
              <a:t>Hebrews 8:12 “</a:t>
            </a:r>
            <a:r>
              <a:rPr lang="en-US" cap="small" dirty="0"/>
              <a:t>For I will be merciful to their iniquities</a:t>
            </a:r>
            <a:r>
              <a:rPr lang="en-US" dirty="0"/>
              <a:t>, </a:t>
            </a:r>
            <a:r>
              <a:rPr lang="en-US" cap="small" dirty="0"/>
              <a:t>And I will remember their sins no more</a:t>
            </a:r>
            <a:r>
              <a:rPr lang="en-US" dirty="0"/>
              <a:t>.”</a:t>
            </a:r>
          </a:p>
        </p:txBody>
      </p:sp>
      <p:sp>
        <p:nvSpPr>
          <p:cNvPr id="4" name="Header Placeholder 3"/>
          <p:cNvSpPr>
            <a:spLocks noGrp="1"/>
          </p:cNvSpPr>
          <p:nvPr>
            <p:ph type="hdr" sz="quarter"/>
          </p:nvPr>
        </p:nvSpPr>
        <p:spPr/>
        <p:txBody>
          <a:bodyPr/>
          <a:lstStyle/>
          <a:p>
            <a:pPr>
              <a:defRPr/>
            </a:pPr>
            <a:r>
              <a:rPr lang="en-US"/>
              <a:t>Randy Childs</a:t>
            </a:r>
          </a:p>
        </p:txBody>
      </p:sp>
      <p:sp>
        <p:nvSpPr>
          <p:cNvPr id="5" name="Date Placeholder 4"/>
          <p:cNvSpPr>
            <a:spLocks noGrp="1"/>
          </p:cNvSpPr>
          <p:nvPr>
            <p:ph type="dt" idx="1"/>
          </p:nvPr>
        </p:nvSpPr>
        <p:spPr/>
        <p:txBody>
          <a:bodyPr/>
          <a:lstStyle/>
          <a:p>
            <a:pPr>
              <a:defRPr/>
            </a:pPr>
            <a:r>
              <a:rPr lang="en-US"/>
              <a:t>6/15/2025 am</a:t>
            </a:r>
            <a:endParaRPr lang="en-US" dirty="0"/>
          </a:p>
        </p:txBody>
      </p:sp>
      <p:sp>
        <p:nvSpPr>
          <p:cNvPr id="6" name="Slide Number Placeholder 5"/>
          <p:cNvSpPr>
            <a:spLocks noGrp="1"/>
          </p:cNvSpPr>
          <p:nvPr>
            <p:ph type="sldNum" sz="quarter" idx="5"/>
          </p:nvPr>
        </p:nvSpPr>
        <p:spPr/>
        <p:txBody>
          <a:bodyPr/>
          <a:lstStyle/>
          <a:p>
            <a:fld id="{654363B5-9682-4CEA-A0A7-123D3AAF2AB8}" type="slidenum">
              <a:rPr lang="en-US" altLang="en-US" smtClean="0"/>
              <a:pPr/>
              <a:t>9</a:t>
            </a:fld>
            <a:endParaRPr lang="en-US" altLang="en-US"/>
          </a:p>
        </p:txBody>
      </p:sp>
    </p:spTree>
    <p:extLst>
      <p:ext uri="{BB962C8B-B14F-4D97-AF65-F5344CB8AC3E}">
        <p14:creationId xmlns:p14="http://schemas.microsoft.com/office/powerpoint/2010/main" val="17500120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a:t>Luke 15:20-24 So he got up and came to his father. But while he was still a long way off, his father saw him and felt compassion </a:t>
            </a:r>
            <a:r>
              <a:rPr lang="en-US" i="1" dirty="0"/>
              <a:t>for him</a:t>
            </a:r>
            <a:r>
              <a:rPr lang="en-US" dirty="0"/>
              <a:t>, and ran and embraced him and kissed him. </a:t>
            </a:r>
            <a:r>
              <a:rPr lang="en-US" b="1" baseline="30000" dirty="0"/>
              <a:t>21 </a:t>
            </a:r>
            <a:r>
              <a:rPr lang="en-US" dirty="0"/>
              <a:t>And the son said to him, ‘Father, I have sinned against heaven and in your sight; I am no longer worthy to be called your son.’ </a:t>
            </a:r>
            <a:r>
              <a:rPr lang="en-US" b="1" baseline="30000" dirty="0"/>
              <a:t>22 </a:t>
            </a:r>
            <a:r>
              <a:rPr lang="en-US" dirty="0"/>
              <a:t>But the father said to his slaves, ‘Quickly bring out the best robe and put it on him, and put a ring on his hand and sandals on his feet; </a:t>
            </a:r>
            <a:r>
              <a:rPr lang="en-US" b="1" baseline="30000" dirty="0"/>
              <a:t>23 </a:t>
            </a:r>
            <a:r>
              <a:rPr lang="en-US" dirty="0"/>
              <a:t>and bring the fattened calf, kill it, and let us eat and celebrate; </a:t>
            </a:r>
            <a:r>
              <a:rPr lang="en-US" b="1" baseline="30000" dirty="0"/>
              <a:t>24 </a:t>
            </a:r>
            <a:r>
              <a:rPr lang="en-US" dirty="0"/>
              <a:t>for this son of mine was dead and has come to life again; he was lost and has been found.’ And they began to celebrate.</a:t>
            </a:r>
          </a:p>
          <a:p>
            <a:endParaRPr lang="en-US" dirty="0"/>
          </a:p>
          <a:p>
            <a:r>
              <a:rPr lang="en-US" dirty="0"/>
              <a:t>Acts 7:60 Then falling on his knees, he cried out with a loud voice, “Lord, do not hold this sin against them!” Having said this, he fell asleep.</a:t>
            </a:r>
          </a:p>
          <a:p>
            <a:endParaRPr lang="en-US" dirty="0"/>
          </a:p>
          <a:p>
            <a:r>
              <a:rPr lang="en-US" dirty="0"/>
              <a:t>Acts 9:1-6 Now Saul, still breathing threats and murder against the disciples of the Lord, went to the high priest, </a:t>
            </a:r>
            <a:r>
              <a:rPr lang="en-US" b="1" baseline="30000" dirty="0"/>
              <a:t>2 </a:t>
            </a:r>
            <a:r>
              <a:rPr lang="en-US" dirty="0"/>
              <a:t>and asked for letters from him to the synagogues at Damascus, so that if he found any belonging to the Way, both men and women, he might bring them bound to Jerusalem. </a:t>
            </a:r>
            <a:r>
              <a:rPr lang="en-US" b="1" baseline="30000" dirty="0"/>
              <a:t>3 </a:t>
            </a:r>
            <a:r>
              <a:rPr lang="en-US" dirty="0"/>
              <a:t>As he was traveling, it happened that he was approaching Damascus, and suddenly a light from heaven flashed around him; </a:t>
            </a:r>
            <a:r>
              <a:rPr lang="en-US" b="1" baseline="30000" dirty="0"/>
              <a:t>4 </a:t>
            </a:r>
            <a:r>
              <a:rPr lang="en-US" dirty="0"/>
              <a:t>and he fell to the ground and heard a voice saying to him, “Saul, Saul, why are you persecuting Me?” </a:t>
            </a:r>
            <a:r>
              <a:rPr lang="en-US" b="1" baseline="30000" dirty="0"/>
              <a:t>5 </a:t>
            </a:r>
            <a:r>
              <a:rPr lang="en-US" dirty="0"/>
              <a:t>And he said, “Who are You, Lord?” And He </a:t>
            </a:r>
            <a:r>
              <a:rPr lang="en-US" i="1" dirty="0"/>
              <a:t>said</a:t>
            </a:r>
            <a:r>
              <a:rPr lang="en-US" dirty="0"/>
              <a:t>, “I am Jesus whom you are persecuting, </a:t>
            </a:r>
            <a:r>
              <a:rPr lang="en-US" b="1" baseline="30000" dirty="0"/>
              <a:t>6 </a:t>
            </a:r>
            <a:r>
              <a:rPr lang="en-US" dirty="0"/>
              <a:t>but get up and enter the city, and it will be told you what you must do.” </a:t>
            </a:r>
          </a:p>
          <a:p>
            <a:endParaRPr lang="en-US" dirty="0"/>
          </a:p>
          <a:p>
            <a:r>
              <a:rPr lang="en-US" dirty="0"/>
              <a:t>2 Timothy 4:16 At my first defense no one supported me, but all deserted me; may it not be counted against them. </a:t>
            </a:r>
          </a:p>
          <a:p>
            <a:endParaRPr lang="en-US" dirty="0"/>
          </a:p>
          <a:p>
            <a:r>
              <a:rPr lang="en-US" dirty="0"/>
              <a:t>2 Corinthians 2:5-8  But if any has caused sorrow, he has caused sorrow not to me, but in some degree—in order not to say too much—to all of you. </a:t>
            </a:r>
            <a:r>
              <a:rPr lang="en-US" b="1" baseline="30000" dirty="0"/>
              <a:t>6 </a:t>
            </a:r>
            <a:r>
              <a:rPr lang="en-US" dirty="0"/>
              <a:t>Sufficient for such a one is this punishment which </a:t>
            </a:r>
            <a:r>
              <a:rPr lang="en-US" i="1" dirty="0"/>
              <a:t>was inflicted</a:t>
            </a:r>
            <a:r>
              <a:rPr lang="en-US" dirty="0"/>
              <a:t> by the majority, </a:t>
            </a:r>
            <a:r>
              <a:rPr lang="en-US" b="1" baseline="30000" dirty="0"/>
              <a:t>7 </a:t>
            </a:r>
            <a:r>
              <a:rPr lang="en-US" dirty="0"/>
              <a:t>so that on the contrary you should rather forgive and comfort </a:t>
            </a:r>
            <a:r>
              <a:rPr lang="en-US" i="1" dirty="0"/>
              <a:t>him</a:t>
            </a:r>
            <a:r>
              <a:rPr lang="en-US" dirty="0"/>
              <a:t>, otherwise such a one might be overwhelmed by excessive sorrow. </a:t>
            </a:r>
            <a:r>
              <a:rPr lang="en-US" b="1" baseline="30000" dirty="0"/>
              <a:t>8 </a:t>
            </a:r>
            <a:r>
              <a:rPr lang="en-US" dirty="0"/>
              <a:t>Wherefore I urge you to reaffirm </a:t>
            </a:r>
            <a:r>
              <a:rPr lang="en-US" i="1" dirty="0"/>
              <a:t>your</a:t>
            </a:r>
            <a:r>
              <a:rPr lang="en-US" dirty="0"/>
              <a:t> love for him. </a:t>
            </a:r>
          </a:p>
        </p:txBody>
      </p:sp>
      <p:sp>
        <p:nvSpPr>
          <p:cNvPr id="4" name="Header Placeholder 3"/>
          <p:cNvSpPr>
            <a:spLocks noGrp="1"/>
          </p:cNvSpPr>
          <p:nvPr>
            <p:ph type="hdr" sz="quarter"/>
          </p:nvPr>
        </p:nvSpPr>
        <p:spPr/>
        <p:txBody>
          <a:bodyPr/>
          <a:lstStyle/>
          <a:p>
            <a:pPr>
              <a:defRPr/>
            </a:pPr>
            <a:r>
              <a:rPr lang="en-US"/>
              <a:t>Randy Childs</a:t>
            </a:r>
          </a:p>
        </p:txBody>
      </p:sp>
      <p:sp>
        <p:nvSpPr>
          <p:cNvPr id="5" name="Date Placeholder 4"/>
          <p:cNvSpPr>
            <a:spLocks noGrp="1"/>
          </p:cNvSpPr>
          <p:nvPr>
            <p:ph type="dt" idx="1"/>
          </p:nvPr>
        </p:nvSpPr>
        <p:spPr/>
        <p:txBody>
          <a:bodyPr/>
          <a:lstStyle/>
          <a:p>
            <a:pPr>
              <a:defRPr/>
            </a:pPr>
            <a:r>
              <a:rPr lang="en-US"/>
              <a:t>6/15/2025 am</a:t>
            </a:r>
            <a:endParaRPr lang="en-US" dirty="0"/>
          </a:p>
        </p:txBody>
      </p:sp>
      <p:sp>
        <p:nvSpPr>
          <p:cNvPr id="6" name="Slide Number Placeholder 5"/>
          <p:cNvSpPr>
            <a:spLocks noGrp="1"/>
          </p:cNvSpPr>
          <p:nvPr>
            <p:ph type="sldNum" sz="quarter" idx="5"/>
          </p:nvPr>
        </p:nvSpPr>
        <p:spPr/>
        <p:txBody>
          <a:bodyPr/>
          <a:lstStyle/>
          <a:p>
            <a:fld id="{654363B5-9682-4CEA-A0A7-123D3AAF2AB8}" type="slidenum">
              <a:rPr lang="en-US" altLang="en-US" smtClean="0"/>
              <a:pPr/>
              <a:t>10</a:t>
            </a:fld>
            <a:endParaRPr lang="en-US" altLang="en-US"/>
          </a:p>
        </p:txBody>
      </p:sp>
    </p:spTree>
    <p:extLst>
      <p:ext uri="{BB962C8B-B14F-4D97-AF65-F5344CB8AC3E}">
        <p14:creationId xmlns:p14="http://schemas.microsoft.com/office/powerpoint/2010/main" val="15134427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2">
            <a:extLst>
              <a:ext uri="{FF2B5EF4-FFF2-40B4-BE49-F238E27FC236}">
                <a16:creationId xmlns:a16="http://schemas.microsoft.com/office/drawing/2014/main" id="{8332ED54-5C62-AF19-F9A9-02ADF060AC49}"/>
              </a:ext>
            </a:extLst>
          </p:cNvPr>
          <p:cNvGrpSpPr>
            <a:grpSpLocks/>
          </p:cNvGrpSpPr>
          <p:nvPr/>
        </p:nvGrpSpPr>
        <p:grpSpPr bwMode="auto">
          <a:xfrm>
            <a:off x="0" y="2438400"/>
            <a:ext cx="9144000" cy="4046538"/>
            <a:chOff x="0" y="1536"/>
            <a:chExt cx="5760" cy="2549"/>
          </a:xfrm>
        </p:grpSpPr>
        <p:sp>
          <p:nvSpPr>
            <p:cNvPr id="3" name="Rectangle 3">
              <a:extLst>
                <a:ext uri="{FF2B5EF4-FFF2-40B4-BE49-F238E27FC236}">
                  <a16:creationId xmlns:a16="http://schemas.microsoft.com/office/drawing/2014/main" id="{DA4DC159-144B-9FAD-ED6C-0D8D7418B7B0}"/>
                </a:ext>
              </a:extLst>
            </p:cNvPr>
            <p:cNvSpPr>
              <a:spLocks noChangeArrowheads="1"/>
            </p:cNvSpPr>
            <p:nvPr userDrawn="1"/>
          </p:nvSpPr>
          <p:spPr bwMode="hidden">
            <a:xfrm rot="-1424751">
              <a:off x="2121" y="2592"/>
              <a:ext cx="3072" cy="384"/>
            </a:xfrm>
            <a:prstGeom prst="rect">
              <a:avLst/>
            </a:prstGeom>
            <a:gradFill rotWithShape="0">
              <a:gsLst>
                <a:gs pos="0">
                  <a:schemeClr val="bg1">
                    <a:gamma/>
                    <a:shade val="94118"/>
                    <a:invGamma/>
                  </a:schemeClr>
                </a:gs>
                <a:gs pos="50000">
                  <a:schemeClr val="bg1"/>
                </a:gs>
                <a:gs pos="100000">
                  <a:schemeClr val="bg1">
                    <a:gamma/>
                    <a:shade val="94118"/>
                    <a:invGamma/>
                  </a:schemeClr>
                </a:gs>
              </a:gsLst>
              <a:lin ang="18900000" scaled="1"/>
            </a:gradFill>
            <a:ln w="9525">
              <a:noFill/>
              <a:miter lim="800000"/>
              <a:headEnd/>
              <a:tailEnd/>
            </a:ln>
            <a:effectLst/>
          </p:spPr>
          <p:txBody>
            <a:bodyPr wrap="none" anchor="ctr"/>
            <a:lstStyle/>
            <a:p>
              <a:pPr>
                <a:defRPr/>
              </a:pPr>
              <a:endParaRPr lang="en-US" dirty="0">
                <a:latin typeface="Arial" charset="0"/>
                <a:cs typeface="+mn-cs"/>
              </a:endParaRPr>
            </a:p>
          </p:txBody>
        </p:sp>
        <p:sp>
          <p:nvSpPr>
            <p:cNvPr id="4" name="Freeform 4">
              <a:extLst>
                <a:ext uri="{FF2B5EF4-FFF2-40B4-BE49-F238E27FC236}">
                  <a16:creationId xmlns:a16="http://schemas.microsoft.com/office/drawing/2014/main" id="{9E2E02B2-8D05-826C-6A8F-9391E6A99F3A}"/>
                </a:ext>
              </a:extLst>
            </p:cNvPr>
            <p:cNvSpPr>
              <a:spLocks/>
            </p:cNvSpPr>
            <p:nvPr userDrawn="1"/>
          </p:nvSpPr>
          <p:spPr bwMode="hidden">
            <a:xfrm>
              <a:off x="0" y="2664"/>
              <a:ext cx="2688" cy="1224"/>
            </a:xfrm>
            <a:custGeom>
              <a:avLst/>
              <a:gdLst/>
              <a:ahLst/>
              <a:cxnLst>
                <a:cxn ang="0">
                  <a:pos x="0" y="0"/>
                </a:cxn>
                <a:cxn ang="0">
                  <a:pos x="960" y="552"/>
                </a:cxn>
                <a:cxn ang="0">
                  <a:pos x="1968" y="264"/>
                </a:cxn>
                <a:cxn ang="0">
                  <a:pos x="2028" y="270"/>
                </a:cxn>
                <a:cxn ang="0">
                  <a:pos x="2661" y="528"/>
                </a:cxn>
                <a:cxn ang="0">
                  <a:pos x="2688" y="648"/>
                </a:cxn>
                <a:cxn ang="0">
                  <a:pos x="2304" y="1080"/>
                </a:cxn>
                <a:cxn ang="0">
                  <a:pos x="1584" y="1224"/>
                </a:cxn>
                <a:cxn ang="0">
                  <a:pos x="1296" y="936"/>
                </a:cxn>
                <a:cxn ang="0">
                  <a:pos x="864" y="1032"/>
                </a:cxn>
                <a:cxn ang="0">
                  <a:pos x="0" y="552"/>
                </a:cxn>
                <a:cxn ang="0">
                  <a:pos x="0" y="0"/>
                </a:cxn>
              </a:cxnLst>
              <a:rect l="0" t="0" r="r" b="b"/>
              <a:pathLst>
                <a:path w="2688" h="1224">
                  <a:moveTo>
                    <a:pt x="0" y="0"/>
                  </a:moveTo>
                  <a:lnTo>
                    <a:pt x="960" y="552"/>
                  </a:lnTo>
                  <a:lnTo>
                    <a:pt x="1968" y="264"/>
                  </a:lnTo>
                  <a:lnTo>
                    <a:pt x="2028" y="270"/>
                  </a:lnTo>
                  <a:lnTo>
                    <a:pt x="2661" y="528"/>
                  </a:lnTo>
                  <a:lnTo>
                    <a:pt x="2688" y="648"/>
                  </a:lnTo>
                  <a:lnTo>
                    <a:pt x="2304" y="1080"/>
                  </a:lnTo>
                  <a:lnTo>
                    <a:pt x="1584" y="1224"/>
                  </a:lnTo>
                  <a:lnTo>
                    <a:pt x="1296" y="936"/>
                  </a:lnTo>
                  <a:lnTo>
                    <a:pt x="864" y="1032"/>
                  </a:lnTo>
                  <a:lnTo>
                    <a:pt x="0" y="552"/>
                  </a:lnTo>
                  <a:lnTo>
                    <a:pt x="0" y="0"/>
                  </a:lnTo>
                  <a:close/>
                </a:path>
              </a:pathLst>
            </a:custGeom>
            <a:solidFill>
              <a:schemeClr val="bg2"/>
            </a:solidFill>
            <a:ln w="9525">
              <a:noFill/>
              <a:round/>
              <a:headEnd/>
              <a:tailEnd/>
            </a:ln>
            <a:effectLst/>
          </p:spPr>
          <p:txBody>
            <a:bodyPr/>
            <a:lstStyle/>
            <a:p>
              <a:pPr>
                <a:defRPr/>
              </a:pPr>
              <a:endParaRPr lang="en-US" dirty="0">
                <a:latin typeface="Arial" charset="0"/>
                <a:cs typeface="+mn-cs"/>
              </a:endParaRPr>
            </a:p>
          </p:txBody>
        </p:sp>
        <p:sp>
          <p:nvSpPr>
            <p:cNvPr id="5" name="Freeform 5">
              <a:extLst>
                <a:ext uri="{FF2B5EF4-FFF2-40B4-BE49-F238E27FC236}">
                  <a16:creationId xmlns:a16="http://schemas.microsoft.com/office/drawing/2014/main" id="{435DF950-132A-5697-D706-73AA2878B8E3}"/>
                </a:ext>
              </a:extLst>
            </p:cNvPr>
            <p:cNvSpPr>
              <a:spLocks/>
            </p:cNvSpPr>
            <p:nvPr userDrawn="1"/>
          </p:nvSpPr>
          <p:spPr bwMode="hidden">
            <a:xfrm>
              <a:off x="3359" y="1536"/>
              <a:ext cx="2401" cy="1232"/>
            </a:xfrm>
            <a:custGeom>
              <a:avLst/>
              <a:gdLst/>
              <a:ahLst/>
              <a:cxnLst>
                <a:cxn ang="0">
                  <a:pos x="2208" y="15"/>
                </a:cxn>
                <a:cxn ang="0">
                  <a:pos x="2088" y="57"/>
                </a:cxn>
                <a:cxn ang="0">
                  <a:pos x="1951" y="99"/>
                </a:cxn>
                <a:cxn ang="0">
                  <a:pos x="1704" y="135"/>
                </a:cxn>
                <a:cxn ang="0">
                  <a:pos x="1314" y="177"/>
                </a:cxn>
                <a:cxn ang="0">
                  <a:pos x="1176" y="189"/>
                </a:cxn>
                <a:cxn ang="0">
                  <a:pos x="1122" y="195"/>
                </a:cxn>
                <a:cxn ang="0">
                  <a:pos x="1075" y="231"/>
                </a:cxn>
                <a:cxn ang="0">
                  <a:pos x="924" y="321"/>
                </a:cxn>
                <a:cxn ang="0">
                  <a:pos x="840" y="369"/>
                </a:cxn>
                <a:cxn ang="0">
                  <a:pos x="630" y="458"/>
                </a:cxn>
                <a:cxn ang="0">
                  <a:pos x="529" y="500"/>
                </a:cxn>
                <a:cxn ang="0">
                  <a:pos x="487" y="542"/>
                </a:cxn>
                <a:cxn ang="0">
                  <a:pos x="457" y="590"/>
                </a:cxn>
                <a:cxn ang="0">
                  <a:pos x="402" y="638"/>
                </a:cxn>
                <a:cxn ang="0">
                  <a:pos x="330" y="758"/>
                </a:cxn>
                <a:cxn ang="0">
                  <a:pos x="312" y="788"/>
                </a:cxn>
                <a:cxn ang="0">
                  <a:pos x="252" y="824"/>
                </a:cxn>
                <a:cxn ang="0">
                  <a:pos x="84" y="926"/>
                </a:cxn>
                <a:cxn ang="0">
                  <a:pos x="0" y="992"/>
                </a:cxn>
                <a:cxn ang="0">
                  <a:pos x="12" y="1040"/>
                </a:cxn>
                <a:cxn ang="0">
                  <a:pos x="132" y="1034"/>
                </a:cxn>
                <a:cxn ang="0">
                  <a:pos x="336" y="980"/>
                </a:cxn>
                <a:cxn ang="0">
                  <a:pos x="529" y="896"/>
                </a:cxn>
                <a:cxn ang="0">
                  <a:pos x="576" y="872"/>
                </a:cxn>
                <a:cxn ang="0">
                  <a:pos x="714" y="848"/>
                </a:cxn>
                <a:cxn ang="0">
                  <a:pos x="966" y="794"/>
                </a:cxn>
                <a:cxn ang="0">
                  <a:pos x="1212" y="782"/>
                </a:cxn>
                <a:cxn ang="0">
                  <a:pos x="1416" y="872"/>
                </a:cxn>
                <a:cxn ang="0">
                  <a:pos x="1464" y="932"/>
                </a:cxn>
                <a:cxn ang="0">
                  <a:pos x="1440" y="992"/>
                </a:cxn>
                <a:cxn ang="0">
                  <a:pos x="1302" y="1040"/>
                </a:cxn>
                <a:cxn ang="0">
                  <a:pos x="1158" y="1100"/>
                </a:cxn>
                <a:cxn ang="0">
                  <a:pos x="1093" y="1148"/>
                </a:cxn>
                <a:cxn ang="0">
                  <a:pos x="1075" y="1208"/>
                </a:cxn>
                <a:cxn ang="0">
                  <a:pos x="1093" y="1232"/>
                </a:cxn>
                <a:cxn ang="0">
                  <a:pos x="1152" y="1226"/>
                </a:cxn>
                <a:cxn ang="0">
                  <a:pos x="1332" y="1208"/>
                </a:cxn>
                <a:cxn ang="0">
                  <a:pos x="1434" y="1184"/>
                </a:cxn>
                <a:cxn ang="0">
                  <a:pos x="1464" y="1172"/>
                </a:cxn>
                <a:cxn ang="0">
                  <a:pos x="1578" y="1130"/>
                </a:cxn>
                <a:cxn ang="0">
                  <a:pos x="1758" y="1064"/>
                </a:cxn>
                <a:cxn ang="0">
                  <a:pos x="1872" y="962"/>
                </a:cxn>
                <a:cxn ang="0">
                  <a:pos x="1986" y="800"/>
                </a:cxn>
                <a:cxn ang="0">
                  <a:pos x="2166" y="650"/>
                </a:cxn>
                <a:cxn ang="0">
                  <a:pos x="2257" y="590"/>
                </a:cxn>
                <a:cxn ang="0">
                  <a:pos x="2400" y="57"/>
                </a:cxn>
              </a:cxnLst>
              <a:rect l="0" t="0" r="r" b="b"/>
              <a:pathLst>
                <a:path w="2401" h="1232">
                  <a:moveTo>
                    <a:pt x="2310" y="3"/>
                  </a:moveTo>
                  <a:lnTo>
                    <a:pt x="2280" y="3"/>
                  </a:lnTo>
                  <a:lnTo>
                    <a:pt x="2208" y="15"/>
                  </a:lnTo>
                  <a:lnTo>
                    <a:pt x="2136" y="27"/>
                  </a:lnTo>
                  <a:lnTo>
                    <a:pt x="2112" y="39"/>
                  </a:lnTo>
                  <a:lnTo>
                    <a:pt x="2088" y="57"/>
                  </a:lnTo>
                  <a:lnTo>
                    <a:pt x="2082" y="63"/>
                  </a:lnTo>
                  <a:lnTo>
                    <a:pt x="2076" y="69"/>
                  </a:lnTo>
                  <a:lnTo>
                    <a:pt x="1951" y="99"/>
                  </a:lnTo>
                  <a:lnTo>
                    <a:pt x="1896" y="111"/>
                  </a:lnTo>
                  <a:lnTo>
                    <a:pt x="1836" y="117"/>
                  </a:lnTo>
                  <a:lnTo>
                    <a:pt x="1704" y="135"/>
                  </a:lnTo>
                  <a:lnTo>
                    <a:pt x="1572" y="153"/>
                  </a:lnTo>
                  <a:lnTo>
                    <a:pt x="1434" y="165"/>
                  </a:lnTo>
                  <a:lnTo>
                    <a:pt x="1314" y="177"/>
                  </a:lnTo>
                  <a:lnTo>
                    <a:pt x="1260" y="183"/>
                  </a:lnTo>
                  <a:lnTo>
                    <a:pt x="1212" y="189"/>
                  </a:lnTo>
                  <a:lnTo>
                    <a:pt x="1176" y="189"/>
                  </a:lnTo>
                  <a:lnTo>
                    <a:pt x="1146" y="195"/>
                  </a:lnTo>
                  <a:lnTo>
                    <a:pt x="1128" y="195"/>
                  </a:lnTo>
                  <a:lnTo>
                    <a:pt x="1122" y="195"/>
                  </a:lnTo>
                  <a:lnTo>
                    <a:pt x="1116" y="201"/>
                  </a:lnTo>
                  <a:lnTo>
                    <a:pt x="1105" y="207"/>
                  </a:lnTo>
                  <a:lnTo>
                    <a:pt x="1075" y="231"/>
                  </a:lnTo>
                  <a:lnTo>
                    <a:pt x="1026" y="261"/>
                  </a:lnTo>
                  <a:lnTo>
                    <a:pt x="972" y="291"/>
                  </a:lnTo>
                  <a:lnTo>
                    <a:pt x="924" y="321"/>
                  </a:lnTo>
                  <a:lnTo>
                    <a:pt x="876" y="345"/>
                  </a:lnTo>
                  <a:lnTo>
                    <a:pt x="846" y="363"/>
                  </a:lnTo>
                  <a:lnTo>
                    <a:pt x="840" y="369"/>
                  </a:lnTo>
                  <a:lnTo>
                    <a:pt x="834" y="369"/>
                  </a:lnTo>
                  <a:lnTo>
                    <a:pt x="732" y="417"/>
                  </a:lnTo>
                  <a:lnTo>
                    <a:pt x="630" y="458"/>
                  </a:lnTo>
                  <a:lnTo>
                    <a:pt x="588" y="476"/>
                  </a:lnTo>
                  <a:lnTo>
                    <a:pt x="552" y="488"/>
                  </a:lnTo>
                  <a:lnTo>
                    <a:pt x="529" y="500"/>
                  </a:lnTo>
                  <a:lnTo>
                    <a:pt x="517" y="506"/>
                  </a:lnTo>
                  <a:lnTo>
                    <a:pt x="499" y="524"/>
                  </a:lnTo>
                  <a:lnTo>
                    <a:pt x="487" y="542"/>
                  </a:lnTo>
                  <a:lnTo>
                    <a:pt x="481" y="560"/>
                  </a:lnTo>
                  <a:lnTo>
                    <a:pt x="481" y="578"/>
                  </a:lnTo>
                  <a:lnTo>
                    <a:pt x="457" y="590"/>
                  </a:lnTo>
                  <a:lnTo>
                    <a:pt x="438" y="596"/>
                  </a:lnTo>
                  <a:lnTo>
                    <a:pt x="420" y="614"/>
                  </a:lnTo>
                  <a:lnTo>
                    <a:pt x="402" y="638"/>
                  </a:lnTo>
                  <a:lnTo>
                    <a:pt x="366" y="698"/>
                  </a:lnTo>
                  <a:lnTo>
                    <a:pt x="348" y="728"/>
                  </a:lnTo>
                  <a:lnTo>
                    <a:pt x="330" y="758"/>
                  </a:lnTo>
                  <a:lnTo>
                    <a:pt x="324" y="776"/>
                  </a:lnTo>
                  <a:lnTo>
                    <a:pt x="318" y="782"/>
                  </a:lnTo>
                  <a:lnTo>
                    <a:pt x="312" y="788"/>
                  </a:lnTo>
                  <a:lnTo>
                    <a:pt x="300" y="794"/>
                  </a:lnTo>
                  <a:lnTo>
                    <a:pt x="282" y="806"/>
                  </a:lnTo>
                  <a:lnTo>
                    <a:pt x="252" y="824"/>
                  </a:lnTo>
                  <a:lnTo>
                    <a:pt x="199" y="854"/>
                  </a:lnTo>
                  <a:lnTo>
                    <a:pt x="151" y="884"/>
                  </a:lnTo>
                  <a:lnTo>
                    <a:pt x="84" y="926"/>
                  </a:lnTo>
                  <a:lnTo>
                    <a:pt x="30" y="962"/>
                  </a:lnTo>
                  <a:lnTo>
                    <a:pt x="12" y="974"/>
                  </a:lnTo>
                  <a:lnTo>
                    <a:pt x="0" y="992"/>
                  </a:lnTo>
                  <a:lnTo>
                    <a:pt x="0" y="1004"/>
                  </a:lnTo>
                  <a:lnTo>
                    <a:pt x="0" y="1022"/>
                  </a:lnTo>
                  <a:lnTo>
                    <a:pt x="12" y="1040"/>
                  </a:lnTo>
                  <a:lnTo>
                    <a:pt x="42" y="1046"/>
                  </a:lnTo>
                  <a:lnTo>
                    <a:pt x="84" y="1046"/>
                  </a:lnTo>
                  <a:lnTo>
                    <a:pt x="132" y="1034"/>
                  </a:lnTo>
                  <a:lnTo>
                    <a:pt x="193" y="1022"/>
                  </a:lnTo>
                  <a:lnTo>
                    <a:pt x="264" y="1004"/>
                  </a:lnTo>
                  <a:lnTo>
                    <a:pt x="336" y="980"/>
                  </a:lnTo>
                  <a:lnTo>
                    <a:pt x="408" y="950"/>
                  </a:lnTo>
                  <a:lnTo>
                    <a:pt x="475" y="920"/>
                  </a:lnTo>
                  <a:lnTo>
                    <a:pt x="529" y="896"/>
                  </a:lnTo>
                  <a:lnTo>
                    <a:pt x="564" y="878"/>
                  </a:lnTo>
                  <a:lnTo>
                    <a:pt x="570" y="872"/>
                  </a:lnTo>
                  <a:lnTo>
                    <a:pt x="576" y="872"/>
                  </a:lnTo>
                  <a:lnTo>
                    <a:pt x="606" y="872"/>
                  </a:lnTo>
                  <a:lnTo>
                    <a:pt x="648" y="866"/>
                  </a:lnTo>
                  <a:lnTo>
                    <a:pt x="714" y="848"/>
                  </a:lnTo>
                  <a:lnTo>
                    <a:pt x="793" y="830"/>
                  </a:lnTo>
                  <a:lnTo>
                    <a:pt x="876" y="812"/>
                  </a:lnTo>
                  <a:lnTo>
                    <a:pt x="966" y="794"/>
                  </a:lnTo>
                  <a:lnTo>
                    <a:pt x="1063" y="782"/>
                  </a:lnTo>
                  <a:lnTo>
                    <a:pt x="1152" y="776"/>
                  </a:lnTo>
                  <a:lnTo>
                    <a:pt x="1212" y="782"/>
                  </a:lnTo>
                  <a:lnTo>
                    <a:pt x="1284" y="806"/>
                  </a:lnTo>
                  <a:lnTo>
                    <a:pt x="1357" y="836"/>
                  </a:lnTo>
                  <a:lnTo>
                    <a:pt x="1416" y="872"/>
                  </a:lnTo>
                  <a:lnTo>
                    <a:pt x="1434" y="890"/>
                  </a:lnTo>
                  <a:lnTo>
                    <a:pt x="1452" y="908"/>
                  </a:lnTo>
                  <a:lnTo>
                    <a:pt x="1464" y="932"/>
                  </a:lnTo>
                  <a:lnTo>
                    <a:pt x="1464" y="950"/>
                  </a:lnTo>
                  <a:lnTo>
                    <a:pt x="1458" y="968"/>
                  </a:lnTo>
                  <a:lnTo>
                    <a:pt x="1440" y="992"/>
                  </a:lnTo>
                  <a:lnTo>
                    <a:pt x="1410" y="1004"/>
                  </a:lnTo>
                  <a:lnTo>
                    <a:pt x="1369" y="1022"/>
                  </a:lnTo>
                  <a:lnTo>
                    <a:pt x="1302" y="1040"/>
                  </a:lnTo>
                  <a:lnTo>
                    <a:pt x="1248" y="1064"/>
                  </a:lnTo>
                  <a:lnTo>
                    <a:pt x="1200" y="1082"/>
                  </a:lnTo>
                  <a:lnTo>
                    <a:pt x="1158" y="1100"/>
                  </a:lnTo>
                  <a:lnTo>
                    <a:pt x="1128" y="1118"/>
                  </a:lnTo>
                  <a:lnTo>
                    <a:pt x="1110" y="1130"/>
                  </a:lnTo>
                  <a:lnTo>
                    <a:pt x="1093" y="1148"/>
                  </a:lnTo>
                  <a:lnTo>
                    <a:pt x="1081" y="1160"/>
                  </a:lnTo>
                  <a:lnTo>
                    <a:pt x="1069" y="1190"/>
                  </a:lnTo>
                  <a:lnTo>
                    <a:pt x="1075" y="1208"/>
                  </a:lnTo>
                  <a:lnTo>
                    <a:pt x="1081" y="1220"/>
                  </a:lnTo>
                  <a:lnTo>
                    <a:pt x="1087" y="1226"/>
                  </a:lnTo>
                  <a:lnTo>
                    <a:pt x="1093" y="1232"/>
                  </a:lnTo>
                  <a:lnTo>
                    <a:pt x="1110" y="1232"/>
                  </a:lnTo>
                  <a:lnTo>
                    <a:pt x="1128" y="1226"/>
                  </a:lnTo>
                  <a:lnTo>
                    <a:pt x="1152" y="1226"/>
                  </a:lnTo>
                  <a:lnTo>
                    <a:pt x="1212" y="1220"/>
                  </a:lnTo>
                  <a:lnTo>
                    <a:pt x="1272" y="1214"/>
                  </a:lnTo>
                  <a:lnTo>
                    <a:pt x="1332" y="1208"/>
                  </a:lnTo>
                  <a:lnTo>
                    <a:pt x="1393" y="1196"/>
                  </a:lnTo>
                  <a:lnTo>
                    <a:pt x="1416" y="1190"/>
                  </a:lnTo>
                  <a:lnTo>
                    <a:pt x="1434" y="1184"/>
                  </a:lnTo>
                  <a:lnTo>
                    <a:pt x="1446" y="1178"/>
                  </a:lnTo>
                  <a:lnTo>
                    <a:pt x="1452" y="1178"/>
                  </a:lnTo>
                  <a:lnTo>
                    <a:pt x="1464" y="1172"/>
                  </a:lnTo>
                  <a:lnTo>
                    <a:pt x="1488" y="1166"/>
                  </a:lnTo>
                  <a:lnTo>
                    <a:pt x="1530" y="1148"/>
                  </a:lnTo>
                  <a:lnTo>
                    <a:pt x="1578" y="1130"/>
                  </a:lnTo>
                  <a:lnTo>
                    <a:pt x="1681" y="1094"/>
                  </a:lnTo>
                  <a:lnTo>
                    <a:pt x="1722" y="1076"/>
                  </a:lnTo>
                  <a:lnTo>
                    <a:pt x="1758" y="1064"/>
                  </a:lnTo>
                  <a:lnTo>
                    <a:pt x="1812" y="1040"/>
                  </a:lnTo>
                  <a:lnTo>
                    <a:pt x="1848" y="1004"/>
                  </a:lnTo>
                  <a:lnTo>
                    <a:pt x="1872" y="962"/>
                  </a:lnTo>
                  <a:lnTo>
                    <a:pt x="1890" y="932"/>
                  </a:lnTo>
                  <a:lnTo>
                    <a:pt x="1932" y="866"/>
                  </a:lnTo>
                  <a:lnTo>
                    <a:pt x="1986" y="800"/>
                  </a:lnTo>
                  <a:lnTo>
                    <a:pt x="2046" y="740"/>
                  </a:lnTo>
                  <a:lnTo>
                    <a:pt x="2112" y="692"/>
                  </a:lnTo>
                  <a:lnTo>
                    <a:pt x="2166" y="650"/>
                  </a:lnTo>
                  <a:lnTo>
                    <a:pt x="2214" y="620"/>
                  </a:lnTo>
                  <a:lnTo>
                    <a:pt x="2244" y="596"/>
                  </a:lnTo>
                  <a:lnTo>
                    <a:pt x="2257" y="590"/>
                  </a:lnTo>
                  <a:lnTo>
                    <a:pt x="2257" y="590"/>
                  </a:lnTo>
                  <a:lnTo>
                    <a:pt x="2400" y="518"/>
                  </a:lnTo>
                  <a:lnTo>
                    <a:pt x="2400" y="57"/>
                  </a:lnTo>
                  <a:lnTo>
                    <a:pt x="2401" y="0"/>
                  </a:lnTo>
                  <a:lnTo>
                    <a:pt x="2310" y="3"/>
                  </a:lnTo>
                  <a:close/>
                </a:path>
              </a:pathLst>
            </a:custGeom>
            <a:solidFill>
              <a:schemeClr val="bg2"/>
            </a:solidFill>
            <a:ln w="9525">
              <a:noFill/>
              <a:round/>
              <a:headEnd/>
              <a:tailEnd/>
            </a:ln>
          </p:spPr>
          <p:txBody>
            <a:bodyPr/>
            <a:lstStyle/>
            <a:p>
              <a:pPr>
                <a:defRPr/>
              </a:pPr>
              <a:endParaRPr lang="en-US" dirty="0">
                <a:latin typeface="Arial" charset="0"/>
                <a:cs typeface="+mn-cs"/>
              </a:endParaRPr>
            </a:p>
          </p:txBody>
        </p:sp>
        <p:sp>
          <p:nvSpPr>
            <p:cNvPr id="6" name="Freeform 6">
              <a:extLst>
                <a:ext uri="{FF2B5EF4-FFF2-40B4-BE49-F238E27FC236}">
                  <a16:creationId xmlns:a16="http://schemas.microsoft.com/office/drawing/2014/main" id="{6FB21832-4767-3F7E-826B-C480626EFAE6}"/>
                </a:ext>
              </a:extLst>
            </p:cNvPr>
            <p:cNvSpPr>
              <a:spLocks/>
            </p:cNvSpPr>
            <p:nvPr userDrawn="1"/>
          </p:nvSpPr>
          <p:spPr bwMode="hidden">
            <a:xfrm>
              <a:off x="3792" y="1536"/>
              <a:ext cx="1968" cy="762"/>
            </a:xfrm>
            <a:custGeom>
              <a:avLst/>
              <a:gdLst/>
              <a:ahLst/>
              <a:cxnLst>
                <a:cxn ang="0">
                  <a:pos x="965" y="165"/>
                </a:cxn>
                <a:cxn ang="0">
                  <a:pos x="696" y="200"/>
                </a:cxn>
                <a:cxn ang="0">
                  <a:pos x="693" y="237"/>
                </a:cxn>
                <a:cxn ang="0">
                  <a:pos x="924" y="258"/>
                </a:cxn>
                <a:cxn ang="0">
                  <a:pos x="993" y="267"/>
                </a:cxn>
                <a:cxn ang="0">
                  <a:pos x="681" y="291"/>
                </a:cxn>
                <a:cxn ang="0">
                  <a:pos x="633" y="309"/>
                </a:cxn>
                <a:cxn ang="0">
                  <a:pos x="645" y="336"/>
                </a:cxn>
                <a:cxn ang="0">
                  <a:pos x="672" y="351"/>
                </a:cxn>
                <a:cxn ang="0">
                  <a:pos x="984" y="333"/>
                </a:cxn>
                <a:cxn ang="0">
                  <a:pos x="1080" y="357"/>
                </a:cxn>
                <a:cxn ang="0">
                  <a:pos x="624" y="492"/>
                </a:cxn>
                <a:cxn ang="0">
                  <a:pos x="616" y="536"/>
                </a:cxn>
                <a:cxn ang="0">
                  <a:pos x="8" y="724"/>
                </a:cxn>
                <a:cxn ang="0">
                  <a:pos x="0" y="756"/>
                </a:cxn>
                <a:cxn ang="0">
                  <a:pos x="27" y="762"/>
                </a:cxn>
                <a:cxn ang="0">
                  <a:pos x="664" y="564"/>
                </a:cxn>
                <a:cxn ang="0">
                  <a:pos x="856" y="600"/>
                </a:cxn>
                <a:cxn ang="0">
                  <a:pos x="1158" y="507"/>
                </a:cxn>
                <a:cxn ang="0">
                  <a:pos x="1434" y="465"/>
                </a:cxn>
                <a:cxn ang="0">
                  <a:pos x="1572" y="368"/>
                </a:cxn>
                <a:cxn ang="0">
                  <a:pos x="1712" y="340"/>
                </a:cxn>
                <a:cxn ang="0">
                  <a:pos x="1856" y="328"/>
                </a:cxn>
                <a:cxn ang="0">
                  <a:pos x="1968" y="330"/>
                </a:cxn>
                <a:cxn ang="0">
                  <a:pos x="1968" y="0"/>
                </a:cxn>
                <a:cxn ang="0">
                  <a:pos x="1934" y="3"/>
                </a:cxn>
                <a:cxn ang="0">
                  <a:pos x="1832" y="5"/>
                </a:cxn>
                <a:cxn ang="0">
                  <a:pos x="1682" y="35"/>
                </a:cxn>
                <a:cxn ang="0">
                  <a:pos x="1643" y="72"/>
                </a:cxn>
                <a:cxn ang="0">
                  <a:pos x="1392" y="119"/>
                </a:cxn>
              </a:cxnLst>
              <a:rect l="0" t="0" r="r" b="b"/>
              <a:pathLst>
                <a:path w="1968" h="762">
                  <a:moveTo>
                    <a:pt x="965" y="165"/>
                  </a:moveTo>
                  <a:lnTo>
                    <a:pt x="696" y="200"/>
                  </a:lnTo>
                  <a:lnTo>
                    <a:pt x="693" y="237"/>
                  </a:lnTo>
                  <a:lnTo>
                    <a:pt x="924" y="258"/>
                  </a:lnTo>
                  <a:lnTo>
                    <a:pt x="993" y="267"/>
                  </a:lnTo>
                  <a:lnTo>
                    <a:pt x="681" y="291"/>
                  </a:lnTo>
                  <a:lnTo>
                    <a:pt x="633" y="309"/>
                  </a:lnTo>
                  <a:lnTo>
                    <a:pt x="645" y="336"/>
                  </a:lnTo>
                  <a:lnTo>
                    <a:pt x="672" y="351"/>
                  </a:lnTo>
                  <a:lnTo>
                    <a:pt x="984" y="333"/>
                  </a:lnTo>
                  <a:lnTo>
                    <a:pt x="1080" y="357"/>
                  </a:lnTo>
                  <a:lnTo>
                    <a:pt x="624" y="492"/>
                  </a:lnTo>
                  <a:lnTo>
                    <a:pt x="616" y="536"/>
                  </a:lnTo>
                  <a:lnTo>
                    <a:pt x="8" y="724"/>
                  </a:lnTo>
                  <a:lnTo>
                    <a:pt x="0" y="756"/>
                  </a:lnTo>
                  <a:lnTo>
                    <a:pt x="27" y="762"/>
                  </a:lnTo>
                  <a:lnTo>
                    <a:pt x="664" y="564"/>
                  </a:lnTo>
                  <a:lnTo>
                    <a:pt x="856" y="600"/>
                  </a:lnTo>
                  <a:lnTo>
                    <a:pt x="1158" y="507"/>
                  </a:lnTo>
                  <a:lnTo>
                    <a:pt x="1434" y="465"/>
                  </a:lnTo>
                  <a:lnTo>
                    <a:pt x="1572" y="368"/>
                  </a:lnTo>
                  <a:lnTo>
                    <a:pt x="1712" y="340"/>
                  </a:lnTo>
                  <a:lnTo>
                    <a:pt x="1856" y="328"/>
                  </a:lnTo>
                  <a:lnTo>
                    <a:pt x="1968" y="330"/>
                  </a:lnTo>
                  <a:lnTo>
                    <a:pt x="1968" y="0"/>
                  </a:lnTo>
                  <a:lnTo>
                    <a:pt x="1934" y="3"/>
                  </a:lnTo>
                  <a:lnTo>
                    <a:pt x="1832" y="5"/>
                  </a:lnTo>
                  <a:lnTo>
                    <a:pt x="1682" y="35"/>
                  </a:lnTo>
                  <a:lnTo>
                    <a:pt x="1643" y="72"/>
                  </a:lnTo>
                  <a:lnTo>
                    <a:pt x="1392" y="119"/>
                  </a:lnTo>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pPr>
                <a:defRPr/>
              </a:pPr>
              <a:endParaRPr lang="en-US" dirty="0">
                <a:latin typeface="Arial" charset="0"/>
                <a:cs typeface="+mn-cs"/>
              </a:endParaRPr>
            </a:p>
          </p:txBody>
        </p:sp>
        <p:sp>
          <p:nvSpPr>
            <p:cNvPr id="7" name="Freeform 7">
              <a:extLst>
                <a:ext uri="{FF2B5EF4-FFF2-40B4-BE49-F238E27FC236}">
                  <a16:creationId xmlns:a16="http://schemas.microsoft.com/office/drawing/2014/main" id="{796D8441-35BE-E301-2781-5B038F01563F}"/>
                </a:ext>
              </a:extLst>
            </p:cNvPr>
            <p:cNvSpPr>
              <a:spLocks/>
            </p:cNvSpPr>
            <p:nvPr userDrawn="1"/>
          </p:nvSpPr>
          <p:spPr bwMode="hidden">
            <a:xfrm>
              <a:off x="3599" y="2477"/>
              <a:ext cx="186" cy="120"/>
            </a:xfrm>
            <a:custGeom>
              <a:avLst/>
              <a:gdLst/>
              <a:ahLst/>
              <a:cxnLst>
                <a:cxn ang="0">
                  <a:pos x="185" y="0"/>
                </a:cxn>
                <a:cxn ang="0">
                  <a:pos x="185" y="6"/>
                </a:cxn>
                <a:cxn ang="0">
                  <a:pos x="185" y="18"/>
                </a:cxn>
                <a:cxn ang="0">
                  <a:pos x="185" y="36"/>
                </a:cxn>
                <a:cxn ang="0">
                  <a:pos x="179" y="54"/>
                </a:cxn>
                <a:cxn ang="0">
                  <a:pos x="161" y="72"/>
                </a:cxn>
                <a:cxn ang="0">
                  <a:pos x="137" y="96"/>
                </a:cxn>
                <a:cxn ang="0">
                  <a:pos x="101" y="108"/>
                </a:cxn>
                <a:cxn ang="0">
                  <a:pos x="47" y="120"/>
                </a:cxn>
                <a:cxn ang="0">
                  <a:pos x="29" y="120"/>
                </a:cxn>
                <a:cxn ang="0">
                  <a:pos x="17" y="114"/>
                </a:cxn>
                <a:cxn ang="0">
                  <a:pos x="0" y="96"/>
                </a:cxn>
                <a:cxn ang="0">
                  <a:pos x="0" y="78"/>
                </a:cxn>
                <a:cxn ang="0">
                  <a:pos x="0" y="72"/>
                </a:cxn>
                <a:cxn ang="0">
                  <a:pos x="185" y="0"/>
                </a:cxn>
                <a:cxn ang="0">
                  <a:pos x="185" y="0"/>
                </a:cxn>
              </a:cxnLst>
              <a:rect l="0" t="0" r="r" b="b"/>
              <a:pathLst>
                <a:path w="185" h="120">
                  <a:moveTo>
                    <a:pt x="185" y="0"/>
                  </a:moveTo>
                  <a:lnTo>
                    <a:pt x="185" y="6"/>
                  </a:lnTo>
                  <a:lnTo>
                    <a:pt x="185" y="18"/>
                  </a:lnTo>
                  <a:lnTo>
                    <a:pt x="185" y="36"/>
                  </a:lnTo>
                  <a:lnTo>
                    <a:pt x="179" y="54"/>
                  </a:lnTo>
                  <a:lnTo>
                    <a:pt x="161" y="72"/>
                  </a:lnTo>
                  <a:lnTo>
                    <a:pt x="137" y="96"/>
                  </a:lnTo>
                  <a:lnTo>
                    <a:pt x="101" y="108"/>
                  </a:lnTo>
                  <a:lnTo>
                    <a:pt x="47" y="120"/>
                  </a:lnTo>
                  <a:lnTo>
                    <a:pt x="29" y="120"/>
                  </a:lnTo>
                  <a:lnTo>
                    <a:pt x="17" y="114"/>
                  </a:lnTo>
                  <a:lnTo>
                    <a:pt x="0" y="96"/>
                  </a:lnTo>
                  <a:lnTo>
                    <a:pt x="0" y="78"/>
                  </a:lnTo>
                  <a:lnTo>
                    <a:pt x="0" y="72"/>
                  </a:lnTo>
                  <a:lnTo>
                    <a:pt x="185" y="0"/>
                  </a:lnTo>
                  <a:lnTo>
                    <a:pt x="185" y="0"/>
                  </a:lnTo>
                  <a:close/>
                </a:path>
              </a:pathLst>
            </a:custGeom>
            <a:solidFill>
              <a:schemeClr val="bg1"/>
            </a:solidFill>
            <a:ln w="9525">
              <a:noFill/>
              <a:round/>
              <a:headEnd/>
              <a:tailEnd/>
            </a:ln>
          </p:spPr>
          <p:txBody>
            <a:bodyPr/>
            <a:lstStyle/>
            <a:p>
              <a:pPr>
                <a:defRPr/>
              </a:pPr>
              <a:endParaRPr lang="en-US" dirty="0">
                <a:latin typeface="Arial" charset="0"/>
                <a:cs typeface="+mn-cs"/>
              </a:endParaRPr>
            </a:p>
          </p:txBody>
        </p:sp>
        <p:sp>
          <p:nvSpPr>
            <p:cNvPr id="8" name="Freeform 8">
              <a:extLst>
                <a:ext uri="{FF2B5EF4-FFF2-40B4-BE49-F238E27FC236}">
                  <a16:creationId xmlns:a16="http://schemas.microsoft.com/office/drawing/2014/main" id="{834DEB75-BE25-D4DD-4BE9-AACFBFCACC13}"/>
                </a:ext>
              </a:extLst>
            </p:cNvPr>
            <p:cNvSpPr>
              <a:spLocks/>
            </p:cNvSpPr>
            <p:nvPr userDrawn="1"/>
          </p:nvSpPr>
          <p:spPr bwMode="hidden">
            <a:xfrm>
              <a:off x="3779" y="2393"/>
              <a:ext cx="185" cy="120"/>
            </a:xfrm>
            <a:custGeom>
              <a:avLst/>
              <a:gdLst/>
              <a:ahLst/>
              <a:cxnLst>
                <a:cxn ang="0">
                  <a:pos x="185" y="0"/>
                </a:cxn>
                <a:cxn ang="0">
                  <a:pos x="185" y="6"/>
                </a:cxn>
                <a:cxn ang="0">
                  <a:pos x="179" y="24"/>
                </a:cxn>
                <a:cxn ang="0">
                  <a:pos x="167" y="42"/>
                </a:cxn>
                <a:cxn ang="0">
                  <a:pos x="149" y="66"/>
                </a:cxn>
                <a:cxn ang="0">
                  <a:pos x="131" y="90"/>
                </a:cxn>
                <a:cxn ang="0">
                  <a:pos x="102" y="108"/>
                </a:cxn>
                <a:cxn ang="0">
                  <a:pos x="66" y="120"/>
                </a:cxn>
                <a:cxn ang="0">
                  <a:pos x="18" y="120"/>
                </a:cxn>
                <a:cxn ang="0">
                  <a:pos x="0" y="60"/>
                </a:cxn>
                <a:cxn ang="0">
                  <a:pos x="185" y="0"/>
                </a:cxn>
                <a:cxn ang="0">
                  <a:pos x="185" y="0"/>
                </a:cxn>
              </a:cxnLst>
              <a:rect l="0" t="0" r="r" b="b"/>
              <a:pathLst>
                <a:path w="185" h="120">
                  <a:moveTo>
                    <a:pt x="185" y="0"/>
                  </a:moveTo>
                  <a:lnTo>
                    <a:pt x="185" y="6"/>
                  </a:lnTo>
                  <a:lnTo>
                    <a:pt x="179" y="24"/>
                  </a:lnTo>
                  <a:lnTo>
                    <a:pt x="167" y="42"/>
                  </a:lnTo>
                  <a:lnTo>
                    <a:pt x="149" y="66"/>
                  </a:lnTo>
                  <a:lnTo>
                    <a:pt x="131" y="90"/>
                  </a:lnTo>
                  <a:lnTo>
                    <a:pt x="102" y="108"/>
                  </a:lnTo>
                  <a:lnTo>
                    <a:pt x="66" y="120"/>
                  </a:lnTo>
                  <a:lnTo>
                    <a:pt x="18" y="120"/>
                  </a:lnTo>
                  <a:lnTo>
                    <a:pt x="0" y="60"/>
                  </a:lnTo>
                  <a:lnTo>
                    <a:pt x="185" y="0"/>
                  </a:lnTo>
                  <a:lnTo>
                    <a:pt x="185" y="0"/>
                  </a:lnTo>
                  <a:close/>
                </a:path>
              </a:pathLst>
            </a:custGeom>
            <a:solidFill>
              <a:schemeClr val="bg1"/>
            </a:solidFill>
            <a:ln w="9525">
              <a:noFill/>
              <a:round/>
              <a:headEnd/>
              <a:tailEnd/>
            </a:ln>
          </p:spPr>
          <p:txBody>
            <a:bodyPr/>
            <a:lstStyle/>
            <a:p>
              <a:pPr>
                <a:defRPr/>
              </a:pPr>
              <a:endParaRPr lang="en-US" dirty="0">
                <a:latin typeface="Arial" charset="0"/>
                <a:cs typeface="+mn-cs"/>
              </a:endParaRPr>
            </a:p>
          </p:txBody>
        </p:sp>
        <p:sp>
          <p:nvSpPr>
            <p:cNvPr id="9" name="Freeform 9">
              <a:extLst>
                <a:ext uri="{FF2B5EF4-FFF2-40B4-BE49-F238E27FC236}">
                  <a16:creationId xmlns:a16="http://schemas.microsoft.com/office/drawing/2014/main" id="{52BB78A7-1120-3C28-AF50-734FDF1DC366}"/>
                </a:ext>
              </a:extLst>
            </p:cNvPr>
            <p:cNvSpPr>
              <a:spLocks/>
            </p:cNvSpPr>
            <p:nvPr userDrawn="1"/>
          </p:nvSpPr>
          <p:spPr bwMode="hidden">
            <a:xfrm>
              <a:off x="3839" y="1836"/>
              <a:ext cx="528" cy="275"/>
            </a:xfrm>
            <a:custGeom>
              <a:avLst/>
              <a:gdLst/>
              <a:ahLst/>
              <a:cxnLst>
                <a:cxn ang="0">
                  <a:pos x="0" y="275"/>
                </a:cxn>
                <a:cxn ang="0">
                  <a:pos x="0" y="269"/>
                </a:cxn>
                <a:cxn ang="0">
                  <a:pos x="6" y="251"/>
                </a:cxn>
                <a:cxn ang="0">
                  <a:pos x="6" y="239"/>
                </a:cxn>
                <a:cxn ang="0">
                  <a:pos x="12" y="227"/>
                </a:cxn>
                <a:cxn ang="0">
                  <a:pos x="18" y="221"/>
                </a:cxn>
                <a:cxn ang="0">
                  <a:pos x="36" y="215"/>
                </a:cxn>
                <a:cxn ang="0">
                  <a:pos x="77" y="203"/>
                </a:cxn>
                <a:cxn ang="0">
                  <a:pos x="137" y="179"/>
                </a:cxn>
                <a:cxn ang="0">
                  <a:pos x="209" y="143"/>
                </a:cxn>
                <a:cxn ang="0">
                  <a:pos x="251" y="120"/>
                </a:cxn>
                <a:cxn ang="0">
                  <a:pos x="299" y="96"/>
                </a:cxn>
                <a:cxn ang="0">
                  <a:pos x="394" y="48"/>
                </a:cxn>
                <a:cxn ang="0">
                  <a:pos x="442" y="30"/>
                </a:cxn>
                <a:cxn ang="0">
                  <a:pos x="478" y="12"/>
                </a:cxn>
                <a:cxn ang="0">
                  <a:pos x="502" y="6"/>
                </a:cxn>
                <a:cxn ang="0">
                  <a:pos x="520" y="0"/>
                </a:cxn>
                <a:cxn ang="0">
                  <a:pos x="526" y="0"/>
                </a:cxn>
                <a:cxn ang="0">
                  <a:pos x="520" y="6"/>
                </a:cxn>
                <a:cxn ang="0">
                  <a:pos x="508" y="12"/>
                </a:cxn>
                <a:cxn ang="0">
                  <a:pos x="484" y="24"/>
                </a:cxn>
                <a:cxn ang="0">
                  <a:pos x="460" y="42"/>
                </a:cxn>
                <a:cxn ang="0">
                  <a:pos x="436" y="54"/>
                </a:cxn>
                <a:cxn ang="0">
                  <a:pos x="394" y="78"/>
                </a:cxn>
                <a:cxn ang="0">
                  <a:pos x="340" y="108"/>
                </a:cxn>
                <a:cxn ang="0">
                  <a:pos x="275" y="143"/>
                </a:cxn>
                <a:cxn ang="0">
                  <a:pos x="131" y="221"/>
                </a:cxn>
                <a:cxn ang="0">
                  <a:pos x="65" y="251"/>
                </a:cxn>
                <a:cxn ang="0">
                  <a:pos x="0" y="275"/>
                </a:cxn>
                <a:cxn ang="0">
                  <a:pos x="0" y="275"/>
                </a:cxn>
              </a:cxnLst>
              <a:rect l="0" t="0" r="r" b="b"/>
              <a:pathLst>
                <a:path w="526" h="275">
                  <a:moveTo>
                    <a:pt x="0" y="275"/>
                  </a:moveTo>
                  <a:lnTo>
                    <a:pt x="0" y="269"/>
                  </a:lnTo>
                  <a:lnTo>
                    <a:pt x="6" y="251"/>
                  </a:lnTo>
                  <a:lnTo>
                    <a:pt x="6" y="239"/>
                  </a:lnTo>
                  <a:lnTo>
                    <a:pt x="12" y="227"/>
                  </a:lnTo>
                  <a:lnTo>
                    <a:pt x="18" y="221"/>
                  </a:lnTo>
                  <a:lnTo>
                    <a:pt x="36" y="215"/>
                  </a:lnTo>
                  <a:lnTo>
                    <a:pt x="77" y="203"/>
                  </a:lnTo>
                  <a:lnTo>
                    <a:pt x="137" y="179"/>
                  </a:lnTo>
                  <a:lnTo>
                    <a:pt x="209" y="143"/>
                  </a:lnTo>
                  <a:lnTo>
                    <a:pt x="251" y="120"/>
                  </a:lnTo>
                  <a:lnTo>
                    <a:pt x="299" y="96"/>
                  </a:lnTo>
                  <a:lnTo>
                    <a:pt x="394" y="48"/>
                  </a:lnTo>
                  <a:lnTo>
                    <a:pt x="442" y="30"/>
                  </a:lnTo>
                  <a:lnTo>
                    <a:pt x="478" y="12"/>
                  </a:lnTo>
                  <a:lnTo>
                    <a:pt x="502" y="6"/>
                  </a:lnTo>
                  <a:lnTo>
                    <a:pt x="520" y="0"/>
                  </a:lnTo>
                  <a:lnTo>
                    <a:pt x="526" y="0"/>
                  </a:lnTo>
                  <a:lnTo>
                    <a:pt x="520" y="6"/>
                  </a:lnTo>
                  <a:lnTo>
                    <a:pt x="508" y="12"/>
                  </a:lnTo>
                  <a:lnTo>
                    <a:pt x="484" y="24"/>
                  </a:lnTo>
                  <a:lnTo>
                    <a:pt x="460" y="42"/>
                  </a:lnTo>
                  <a:lnTo>
                    <a:pt x="436" y="54"/>
                  </a:lnTo>
                  <a:lnTo>
                    <a:pt x="394" y="78"/>
                  </a:lnTo>
                  <a:lnTo>
                    <a:pt x="340" y="108"/>
                  </a:lnTo>
                  <a:lnTo>
                    <a:pt x="275" y="143"/>
                  </a:lnTo>
                  <a:lnTo>
                    <a:pt x="131" y="221"/>
                  </a:lnTo>
                  <a:lnTo>
                    <a:pt x="65" y="251"/>
                  </a:lnTo>
                  <a:lnTo>
                    <a:pt x="0" y="275"/>
                  </a:lnTo>
                  <a:lnTo>
                    <a:pt x="0" y="275"/>
                  </a:lnTo>
                  <a:close/>
                </a:path>
              </a:pathLst>
            </a:custGeom>
            <a:solidFill>
              <a:schemeClr val="bg1"/>
            </a:solidFill>
            <a:ln w="9525">
              <a:noFill/>
              <a:round/>
              <a:headEnd/>
              <a:tailEnd/>
            </a:ln>
          </p:spPr>
          <p:txBody>
            <a:bodyPr/>
            <a:lstStyle/>
            <a:p>
              <a:pPr>
                <a:defRPr/>
              </a:pPr>
              <a:endParaRPr lang="en-US" dirty="0">
                <a:latin typeface="Arial" charset="0"/>
                <a:cs typeface="+mn-cs"/>
              </a:endParaRPr>
            </a:p>
          </p:txBody>
        </p:sp>
        <p:sp>
          <p:nvSpPr>
            <p:cNvPr id="10" name="Freeform 10">
              <a:extLst>
                <a:ext uri="{FF2B5EF4-FFF2-40B4-BE49-F238E27FC236}">
                  <a16:creationId xmlns:a16="http://schemas.microsoft.com/office/drawing/2014/main" id="{8FB4888F-F249-33EF-1EE6-ABBE3A2DA744}"/>
                </a:ext>
              </a:extLst>
            </p:cNvPr>
            <p:cNvSpPr>
              <a:spLocks/>
            </p:cNvSpPr>
            <p:nvPr userDrawn="1"/>
          </p:nvSpPr>
          <p:spPr bwMode="hidden">
            <a:xfrm>
              <a:off x="3676" y="2015"/>
              <a:ext cx="721" cy="306"/>
            </a:xfrm>
            <a:custGeom>
              <a:avLst/>
              <a:gdLst/>
              <a:ahLst/>
              <a:cxnLst>
                <a:cxn ang="0">
                  <a:pos x="48" y="216"/>
                </a:cxn>
                <a:cxn ang="0">
                  <a:pos x="30" y="252"/>
                </a:cxn>
                <a:cxn ang="0">
                  <a:pos x="12" y="282"/>
                </a:cxn>
                <a:cxn ang="0">
                  <a:pos x="6" y="300"/>
                </a:cxn>
                <a:cxn ang="0">
                  <a:pos x="0" y="306"/>
                </a:cxn>
                <a:cxn ang="0">
                  <a:pos x="48" y="276"/>
                </a:cxn>
                <a:cxn ang="0">
                  <a:pos x="84" y="252"/>
                </a:cxn>
                <a:cxn ang="0">
                  <a:pos x="108" y="234"/>
                </a:cxn>
                <a:cxn ang="0">
                  <a:pos x="120" y="228"/>
                </a:cxn>
                <a:cxn ang="0">
                  <a:pos x="126" y="228"/>
                </a:cxn>
                <a:cxn ang="0">
                  <a:pos x="144" y="222"/>
                </a:cxn>
                <a:cxn ang="0">
                  <a:pos x="168" y="216"/>
                </a:cxn>
                <a:cxn ang="0">
                  <a:pos x="198" y="204"/>
                </a:cxn>
                <a:cxn ang="0">
                  <a:pos x="275" y="180"/>
                </a:cxn>
                <a:cxn ang="0">
                  <a:pos x="371" y="156"/>
                </a:cxn>
                <a:cxn ang="0">
                  <a:pos x="461" y="126"/>
                </a:cxn>
                <a:cxn ang="0">
                  <a:pos x="544" y="102"/>
                </a:cxn>
                <a:cxn ang="0">
                  <a:pos x="574" y="90"/>
                </a:cxn>
                <a:cxn ang="0">
                  <a:pos x="604" y="84"/>
                </a:cxn>
                <a:cxn ang="0">
                  <a:pos x="622" y="78"/>
                </a:cxn>
                <a:cxn ang="0">
                  <a:pos x="628" y="72"/>
                </a:cxn>
                <a:cxn ang="0">
                  <a:pos x="634" y="66"/>
                </a:cxn>
                <a:cxn ang="0">
                  <a:pos x="652" y="60"/>
                </a:cxn>
                <a:cxn ang="0">
                  <a:pos x="694" y="30"/>
                </a:cxn>
                <a:cxn ang="0">
                  <a:pos x="712" y="18"/>
                </a:cxn>
                <a:cxn ang="0">
                  <a:pos x="718" y="6"/>
                </a:cxn>
                <a:cxn ang="0">
                  <a:pos x="712" y="0"/>
                </a:cxn>
                <a:cxn ang="0">
                  <a:pos x="688" y="0"/>
                </a:cxn>
                <a:cxn ang="0">
                  <a:pos x="628" y="0"/>
                </a:cxn>
                <a:cxn ang="0">
                  <a:pos x="580" y="0"/>
                </a:cxn>
                <a:cxn ang="0">
                  <a:pos x="544" y="0"/>
                </a:cxn>
                <a:cxn ang="0">
                  <a:pos x="514" y="18"/>
                </a:cxn>
                <a:cxn ang="0">
                  <a:pos x="485" y="42"/>
                </a:cxn>
                <a:cxn ang="0">
                  <a:pos x="467" y="54"/>
                </a:cxn>
                <a:cxn ang="0">
                  <a:pos x="449" y="60"/>
                </a:cxn>
                <a:cxn ang="0">
                  <a:pos x="425" y="60"/>
                </a:cxn>
                <a:cxn ang="0">
                  <a:pos x="389" y="66"/>
                </a:cxn>
                <a:cxn ang="0">
                  <a:pos x="347" y="84"/>
                </a:cxn>
                <a:cxn ang="0">
                  <a:pos x="311" y="108"/>
                </a:cxn>
                <a:cxn ang="0">
                  <a:pos x="287" y="126"/>
                </a:cxn>
                <a:cxn ang="0">
                  <a:pos x="275" y="132"/>
                </a:cxn>
                <a:cxn ang="0">
                  <a:pos x="257" y="138"/>
                </a:cxn>
                <a:cxn ang="0">
                  <a:pos x="221" y="138"/>
                </a:cxn>
                <a:cxn ang="0">
                  <a:pos x="186" y="138"/>
                </a:cxn>
                <a:cxn ang="0">
                  <a:pos x="180" y="138"/>
                </a:cxn>
                <a:cxn ang="0">
                  <a:pos x="174" y="138"/>
                </a:cxn>
                <a:cxn ang="0">
                  <a:pos x="114" y="162"/>
                </a:cxn>
                <a:cxn ang="0">
                  <a:pos x="48" y="216"/>
                </a:cxn>
                <a:cxn ang="0">
                  <a:pos x="48" y="216"/>
                </a:cxn>
              </a:cxnLst>
              <a:rect l="0" t="0" r="r" b="b"/>
              <a:pathLst>
                <a:path w="718" h="306">
                  <a:moveTo>
                    <a:pt x="48" y="216"/>
                  </a:moveTo>
                  <a:lnTo>
                    <a:pt x="30" y="252"/>
                  </a:lnTo>
                  <a:lnTo>
                    <a:pt x="12" y="282"/>
                  </a:lnTo>
                  <a:lnTo>
                    <a:pt x="6" y="300"/>
                  </a:lnTo>
                  <a:lnTo>
                    <a:pt x="0" y="306"/>
                  </a:lnTo>
                  <a:lnTo>
                    <a:pt x="48" y="276"/>
                  </a:lnTo>
                  <a:lnTo>
                    <a:pt x="84" y="252"/>
                  </a:lnTo>
                  <a:lnTo>
                    <a:pt x="108" y="234"/>
                  </a:lnTo>
                  <a:lnTo>
                    <a:pt x="120" y="228"/>
                  </a:lnTo>
                  <a:lnTo>
                    <a:pt x="126" y="228"/>
                  </a:lnTo>
                  <a:lnTo>
                    <a:pt x="144" y="222"/>
                  </a:lnTo>
                  <a:lnTo>
                    <a:pt x="168" y="216"/>
                  </a:lnTo>
                  <a:lnTo>
                    <a:pt x="198" y="204"/>
                  </a:lnTo>
                  <a:lnTo>
                    <a:pt x="275" y="180"/>
                  </a:lnTo>
                  <a:lnTo>
                    <a:pt x="371" y="156"/>
                  </a:lnTo>
                  <a:lnTo>
                    <a:pt x="461" y="126"/>
                  </a:lnTo>
                  <a:lnTo>
                    <a:pt x="544" y="102"/>
                  </a:lnTo>
                  <a:lnTo>
                    <a:pt x="574" y="90"/>
                  </a:lnTo>
                  <a:lnTo>
                    <a:pt x="604" y="84"/>
                  </a:lnTo>
                  <a:lnTo>
                    <a:pt x="622" y="78"/>
                  </a:lnTo>
                  <a:lnTo>
                    <a:pt x="628" y="72"/>
                  </a:lnTo>
                  <a:lnTo>
                    <a:pt x="634" y="66"/>
                  </a:lnTo>
                  <a:lnTo>
                    <a:pt x="652" y="60"/>
                  </a:lnTo>
                  <a:lnTo>
                    <a:pt x="694" y="30"/>
                  </a:lnTo>
                  <a:lnTo>
                    <a:pt x="712" y="18"/>
                  </a:lnTo>
                  <a:lnTo>
                    <a:pt x="718" y="6"/>
                  </a:lnTo>
                  <a:lnTo>
                    <a:pt x="712" y="0"/>
                  </a:lnTo>
                  <a:lnTo>
                    <a:pt x="688" y="0"/>
                  </a:lnTo>
                  <a:lnTo>
                    <a:pt x="628" y="0"/>
                  </a:lnTo>
                  <a:lnTo>
                    <a:pt x="580" y="0"/>
                  </a:lnTo>
                  <a:lnTo>
                    <a:pt x="544" y="0"/>
                  </a:lnTo>
                  <a:lnTo>
                    <a:pt x="514" y="18"/>
                  </a:lnTo>
                  <a:lnTo>
                    <a:pt x="485" y="42"/>
                  </a:lnTo>
                  <a:lnTo>
                    <a:pt x="467" y="54"/>
                  </a:lnTo>
                  <a:lnTo>
                    <a:pt x="449" y="60"/>
                  </a:lnTo>
                  <a:lnTo>
                    <a:pt x="425" y="60"/>
                  </a:lnTo>
                  <a:lnTo>
                    <a:pt x="389" y="66"/>
                  </a:lnTo>
                  <a:lnTo>
                    <a:pt x="347" y="84"/>
                  </a:lnTo>
                  <a:lnTo>
                    <a:pt x="311" y="108"/>
                  </a:lnTo>
                  <a:lnTo>
                    <a:pt x="287" y="126"/>
                  </a:lnTo>
                  <a:lnTo>
                    <a:pt x="275" y="132"/>
                  </a:lnTo>
                  <a:lnTo>
                    <a:pt x="257" y="138"/>
                  </a:lnTo>
                  <a:lnTo>
                    <a:pt x="221" y="138"/>
                  </a:lnTo>
                  <a:lnTo>
                    <a:pt x="186" y="138"/>
                  </a:lnTo>
                  <a:lnTo>
                    <a:pt x="180" y="138"/>
                  </a:lnTo>
                  <a:lnTo>
                    <a:pt x="174" y="138"/>
                  </a:lnTo>
                  <a:lnTo>
                    <a:pt x="114" y="162"/>
                  </a:lnTo>
                  <a:lnTo>
                    <a:pt x="48" y="216"/>
                  </a:lnTo>
                  <a:lnTo>
                    <a:pt x="48" y="216"/>
                  </a:lnTo>
                  <a:close/>
                </a:path>
              </a:pathLst>
            </a:custGeom>
            <a:solidFill>
              <a:schemeClr val="bg1"/>
            </a:solidFill>
            <a:ln w="9525">
              <a:noFill/>
              <a:round/>
              <a:headEnd/>
              <a:tailEnd/>
            </a:ln>
          </p:spPr>
          <p:txBody>
            <a:bodyPr/>
            <a:lstStyle/>
            <a:p>
              <a:pPr>
                <a:defRPr/>
              </a:pPr>
              <a:endParaRPr lang="en-US" dirty="0">
                <a:latin typeface="Arial" charset="0"/>
                <a:cs typeface="+mn-cs"/>
              </a:endParaRPr>
            </a:p>
          </p:txBody>
        </p:sp>
        <p:sp>
          <p:nvSpPr>
            <p:cNvPr id="11" name="Freeform 11">
              <a:extLst>
                <a:ext uri="{FF2B5EF4-FFF2-40B4-BE49-F238E27FC236}">
                  <a16:creationId xmlns:a16="http://schemas.microsoft.com/office/drawing/2014/main" id="{C5C20698-A5BC-9DBD-5013-50FC3F3DFABC}"/>
                </a:ext>
              </a:extLst>
            </p:cNvPr>
            <p:cNvSpPr>
              <a:spLocks/>
            </p:cNvSpPr>
            <p:nvPr userDrawn="1"/>
          </p:nvSpPr>
          <p:spPr bwMode="hidden">
            <a:xfrm>
              <a:off x="3358" y="1890"/>
              <a:ext cx="2400" cy="881"/>
            </a:xfrm>
            <a:custGeom>
              <a:avLst/>
              <a:gdLst/>
              <a:ahLst/>
              <a:cxnLst>
                <a:cxn ang="0">
                  <a:pos x="2231" y="54"/>
                </a:cxn>
                <a:cxn ang="0">
                  <a:pos x="2189" y="54"/>
                </a:cxn>
                <a:cxn ang="0">
                  <a:pos x="2147" y="66"/>
                </a:cxn>
                <a:cxn ang="0">
                  <a:pos x="2021" y="101"/>
                </a:cxn>
                <a:cxn ang="0">
                  <a:pos x="1956" y="119"/>
                </a:cxn>
                <a:cxn ang="0">
                  <a:pos x="1860" y="167"/>
                </a:cxn>
                <a:cxn ang="0">
                  <a:pos x="1836" y="245"/>
                </a:cxn>
                <a:cxn ang="0">
                  <a:pos x="1842" y="305"/>
                </a:cxn>
                <a:cxn ang="0">
                  <a:pos x="1758" y="317"/>
                </a:cxn>
                <a:cxn ang="0">
                  <a:pos x="1597" y="263"/>
                </a:cxn>
                <a:cxn ang="0">
                  <a:pos x="1507" y="257"/>
                </a:cxn>
                <a:cxn ang="0">
                  <a:pos x="1399" y="311"/>
                </a:cxn>
                <a:cxn ang="0">
                  <a:pos x="1334" y="353"/>
                </a:cxn>
                <a:cxn ang="0">
                  <a:pos x="1310" y="359"/>
                </a:cxn>
                <a:cxn ang="0">
                  <a:pos x="1214" y="371"/>
                </a:cxn>
                <a:cxn ang="0">
                  <a:pos x="1160" y="365"/>
                </a:cxn>
                <a:cxn ang="0">
                  <a:pos x="1053" y="371"/>
                </a:cxn>
                <a:cxn ang="0">
                  <a:pos x="957" y="383"/>
                </a:cxn>
                <a:cxn ang="0">
                  <a:pos x="921" y="401"/>
                </a:cxn>
                <a:cxn ang="0">
                  <a:pos x="819" y="419"/>
                </a:cxn>
                <a:cxn ang="0">
                  <a:pos x="778" y="419"/>
                </a:cxn>
                <a:cxn ang="0">
                  <a:pos x="664" y="437"/>
                </a:cxn>
                <a:cxn ang="0">
                  <a:pos x="598" y="473"/>
                </a:cxn>
                <a:cxn ang="0">
                  <a:pos x="503" y="467"/>
                </a:cxn>
                <a:cxn ang="0">
                  <a:pos x="431" y="491"/>
                </a:cxn>
                <a:cxn ang="0">
                  <a:pos x="413" y="539"/>
                </a:cxn>
                <a:cxn ang="0">
                  <a:pos x="347" y="569"/>
                </a:cxn>
                <a:cxn ang="0">
                  <a:pos x="222" y="599"/>
                </a:cxn>
                <a:cxn ang="0">
                  <a:pos x="138" y="647"/>
                </a:cxn>
                <a:cxn ang="0">
                  <a:pos x="108" y="659"/>
                </a:cxn>
                <a:cxn ang="0">
                  <a:pos x="0" y="671"/>
                </a:cxn>
                <a:cxn ang="0">
                  <a:pos x="84" y="695"/>
                </a:cxn>
                <a:cxn ang="0">
                  <a:pos x="263" y="653"/>
                </a:cxn>
                <a:cxn ang="0">
                  <a:pos x="473" y="569"/>
                </a:cxn>
                <a:cxn ang="0">
                  <a:pos x="568" y="521"/>
                </a:cxn>
                <a:cxn ang="0">
                  <a:pos x="646" y="515"/>
                </a:cxn>
                <a:cxn ang="0">
                  <a:pos x="873" y="461"/>
                </a:cxn>
                <a:cxn ang="0">
                  <a:pos x="1148" y="425"/>
                </a:cxn>
                <a:cxn ang="0">
                  <a:pos x="1292" y="461"/>
                </a:cxn>
                <a:cxn ang="0">
                  <a:pos x="1417" y="533"/>
                </a:cxn>
                <a:cxn ang="0">
                  <a:pos x="1435" y="617"/>
                </a:cxn>
                <a:cxn ang="0">
                  <a:pos x="1376" y="653"/>
                </a:cxn>
                <a:cxn ang="0">
                  <a:pos x="1226" y="701"/>
                </a:cxn>
                <a:cxn ang="0">
                  <a:pos x="1112" y="755"/>
                </a:cxn>
                <a:cxn ang="0">
                  <a:pos x="1065" y="809"/>
                </a:cxn>
                <a:cxn ang="0">
                  <a:pos x="1077" y="869"/>
                </a:cxn>
                <a:cxn ang="0">
                  <a:pos x="1106" y="881"/>
                </a:cxn>
                <a:cxn ang="0">
                  <a:pos x="1208" y="869"/>
                </a:cxn>
                <a:cxn ang="0">
                  <a:pos x="1388" y="857"/>
                </a:cxn>
                <a:cxn ang="0">
                  <a:pos x="1441" y="851"/>
                </a:cxn>
                <a:cxn ang="0">
                  <a:pos x="1483" y="833"/>
                </a:cxn>
                <a:cxn ang="0">
                  <a:pos x="1675" y="743"/>
                </a:cxn>
                <a:cxn ang="0">
                  <a:pos x="1806" y="689"/>
                </a:cxn>
                <a:cxn ang="0">
                  <a:pos x="1884" y="581"/>
                </a:cxn>
                <a:cxn ang="0">
                  <a:pos x="2039" y="389"/>
                </a:cxn>
                <a:cxn ang="0">
                  <a:pos x="2207" y="269"/>
                </a:cxn>
                <a:cxn ang="0">
                  <a:pos x="2249" y="239"/>
                </a:cxn>
                <a:cxn ang="0">
                  <a:pos x="2392" y="0"/>
                </a:cxn>
                <a:cxn ang="0">
                  <a:pos x="2302" y="36"/>
                </a:cxn>
              </a:cxnLst>
              <a:rect l="0" t="0" r="r" b="b"/>
              <a:pathLst>
                <a:path w="2392" h="881">
                  <a:moveTo>
                    <a:pt x="2302" y="36"/>
                  </a:moveTo>
                  <a:lnTo>
                    <a:pt x="2266" y="48"/>
                  </a:lnTo>
                  <a:lnTo>
                    <a:pt x="2231" y="54"/>
                  </a:lnTo>
                  <a:lnTo>
                    <a:pt x="2201" y="54"/>
                  </a:lnTo>
                  <a:lnTo>
                    <a:pt x="2195" y="54"/>
                  </a:lnTo>
                  <a:lnTo>
                    <a:pt x="2189" y="54"/>
                  </a:lnTo>
                  <a:lnTo>
                    <a:pt x="2189" y="54"/>
                  </a:lnTo>
                  <a:lnTo>
                    <a:pt x="2177" y="60"/>
                  </a:lnTo>
                  <a:lnTo>
                    <a:pt x="2147" y="66"/>
                  </a:lnTo>
                  <a:lnTo>
                    <a:pt x="2105" y="78"/>
                  </a:lnTo>
                  <a:lnTo>
                    <a:pt x="2057" y="89"/>
                  </a:lnTo>
                  <a:lnTo>
                    <a:pt x="2021" y="101"/>
                  </a:lnTo>
                  <a:lnTo>
                    <a:pt x="1997" y="107"/>
                  </a:lnTo>
                  <a:lnTo>
                    <a:pt x="1973" y="113"/>
                  </a:lnTo>
                  <a:lnTo>
                    <a:pt x="1956" y="119"/>
                  </a:lnTo>
                  <a:lnTo>
                    <a:pt x="1926" y="131"/>
                  </a:lnTo>
                  <a:lnTo>
                    <a:pt x="1896" y="137"/>
                  </a:lnTo>
                  <a:lnTo>
                    <a:pt x="1860" y="167"/>
                  </a:lnTo>
                  <a:lnTo>
                    <a:pt x="1842" y="191"/>
                  </a:lnTo>
                  <a:lnTo>
                    <a:pt x="1836" y="221"/>
                  </a:lnTo>
                  <a:lnTo>
                    <a:pt x="1836" y="245"/>
                  </a:lnTo>
                  <a:lnTo>
                    <a:pt x="1842" y="269"/>
                  </a:lnTo>
                  <a:lnTo>
                    <a:pt x="1842" y="293"/>
                  </a:lnTo>
                  <a:lnTo>
                    <a:pt x="1842" y="305"/>
                  </a:lnTo>
                  <a:lnTo>
                    <a:pt x="1824" y="323"/>
                  </a:lnTo>
                  <a:lnTo>
                    <a:pt x="1794" y="329"/>
                  </a:lnTo>
                  <a:lnTo>
                    <a:pt x="1758" y="317"/>
                  </a:lnTo>
                  <a:lnTo>
                    <a:pt x="1716" y="299"/>
                  </a:lnTo>
                  <a:lnTo>
                    <a:pt x="1657" y="275"/>
                  </a:lnTo>
                  <a:lnTo>
                    <a:pt x="1597" y="263"/>
                  </a:lnTo>
                  <a:lnTo>
                    <a:pt x="1543" y="257"/>
                  </a:lnTo>
                  <a:lnTo>
                    <a:pt x="1519" y="257"/>
                  </a:lnTo>
                  <a:lnTo>
                    <a:pt x="1507" y="257"/>
                  </a:lnTo>
                  <a:lnTo>
                    <a:pt x="1489" y="263"/>
                  </a:lnTo>
                  <a:lnTo>
                    <a:pt x="1459" y="275"/>
                  </a:lnTo>
                  <a:lnTo>
                    <a:pt x="1399" y="311"/>
                  </a:lnTo>
                  <a:lnTo>
                    <a:pt x="1376" y="329"/>
                  </a:lnTo>
                  <a:lnTo>
                    <a:pt x="1352" y="341"/>
                  </a:lnTo>
                  <a:lnTo>
                    <a:pt x="1334" y="353"/>
                  </a:lnTo>
                  <a:lnTo>
                    <a:pt x="1328" y="359"/>
                  </a:lnTo>
                  <a:lnTo>
                    <a:pt x="1322" y="359"/>
                  </a:lnTo>
                  <a:lnTo>
                    <a:pt x="1310" y="359"/>
                  </a:lnTo>
                  <a:lnTo>
                    <a:pt x="1286" y="365"/>
                  </a:lnTo>
                  <a:lnTo>
                    <a:pt x="1262" y="365"/>
                  </a:lnTo>
                  <a:lnTo>
                    <a:pt x="1214" y="371"/>
                  </a:lnTo>
                  <a:lnTo>
                    <a:pt x="1196" y="371"/>
                  </a:lnTo>
                  <a:lnTo>
                    <a:pt x="1178" y="365"/>
                  </a:lnTo>
                  <a:lnTo>
                    <a:pt x="1160" y="365"/>
                  </a:lnTo>
                  <a:lnTo>
                    <a:pt x="1130" y="365"/>
                  </a:lnTo>
                  <a:lnTo>
                    <a:pt x="1095" y="365"/>
                  </a:lnTo>
                  <a:lnTo>
                    <a:pt x="1053" y="371"/>
                  </a:lnTo>
                  <a:lnTo>
                    <a:pt x="1017" y="377"/>
                  </a:lnTo>
                  <a:lnTo>
                    <a:pt x="981" y="377"/>
                  </a:lnTo>
                  <a:lnTo>
                    <a:pt x="957" y="383"/>
                  </a:lnTo>
                  <a:lnTo>
                    <a:pt x="945" y="389"/>
                  </a:lnTo>
                  <a:lnTo>
                    <a:pt x="939" y="395"/>
                  </a:lnTo>
                  <a:lnTo>
                    <a:pt x="921" y="401"/>
                  </a:lnTo>
                  <a:lnTo>
                    <a:pt x="879" y="407"/>
                  </a:lnTo>
                  <a:lnTo>
                    <a:pt x="837" y="419"/>
                  </a:lnTo>
                  <a:lnTo>
                    <a:pt x="819" y="419"/>
                  </a:lnTo>
                  <a:lnTo>
                    <a:pt x="808" y="419"/>
                  </a:lnTo>
                  <a:lnTo>
                    <a:pt x="796" y="419"/>
                  </a:lnTo>
                  <a:lnTo>
                    <a:pt x="778" y="419"/>
                  </a:lnTo>
                  <a:lnTo>
                    <a:pt x="754" y="419"/>
                  </a:lnTo>
                  <a:lnTo>
                    <a:pt x="724" y="425"/>
                  </a:lnTo>
                  <a:lnTo>
                    <a:pt x="664" y="437"/>
                  </a:lnTo>
                  <a:lnTo>
                    <a:pt x="640" y="449"/>
                  </a:lnTo>
                  <a:lnTo>
                    <a:pt x="616" y="461"/>
                  </a:lnTo>
                  <a:lnTo>
                    <a:pt x="598" y="473"/>
                  </a:lnTo>
                  <a:lnTo>
                    <a:pt x="580" y="473"/>
                  </a:lnTo>
                  <a:lnTo>
                    <a:pt x="538" y="473"/>
                  </a:lnTo>
                  <a:lnTo>
                    <a:pt x="503" y="467"/>
                  </a:lnTo>
                  <a:lnTo>
                    <a:pt x="461" y="473"/>
                  </a:lnTo>
                  <a:lnTo>
                    <a:pt x="443" y="479"/>
                  </a:lnTo>
                  <a:lnTo>
                    <a:pt x="431" y="491"/>
                  </a:lnTo>
                  <a:lnTo>
                    <a:pt x="425" y="509"/>
                  </a:lnTo>
                  <a:lnTo>
                    <a:pt x="419" y="533"/>
                  </a:lnTo>
                  <a:lnTo>
                    <a:pt x="413" y="539"/>
                  </a:lnTo>
                  <a:lnTo>
                    <a:pt x="407" y="545"/>
                  </a:lnTo>
                  <a:lnTo>
                    <a:pt x="389" y="551"/>
                  </a:lnTo>
                  <a:lnTo>
                    <a:pt x="347" y="569"/>
                  </a:lnTo>
                  <a:lnTo>
                    <a:pt x="299" y="587"/>
                  </a:lnTo>
                  <a:lnTo>
                    <a:pt x="257" y="593"/>
                  </a:lnTo>
                  <a:lnTo>
                    <a:pt x="222" y="599"/>
                  </a:lnTo>
                  <a:lnTo>
                    <a:pt x="180" y="617"/>
                  </a:lnTo>
                  <a:lnTo>
                    <a:pt x="150" y="641"/>
                  </a:lnTo>
                  <a:lnTo>
                    <a:pt x="138" y="647"/>
                  </a:lnTo>
                  <a:lnTo>
                    <a:pt x="132" y="653"/>
                  </a:lnTo>
                  <a:lnTo>
                    <a:pt x="126" y="659"/>
                  </a:lnTo>
                  <a:lnTo>
                    <a:pt x="108" y="659"/>
                  </a:lnTo>
                  <a:lnTo>
                    <a:pt x="96" y="653"/>
                  </a:lnTo>
                  <a:lnTo>
                    <a:pt x="90" y="653"/>
                  </a:lnTo>
                  <a:lnTo>
                    <a:pt x="0" y="671"/>
                  </a:lnTo>
                  <a:lnTo>
                    <a:pt x="12" y="689"/>
                  </a:lnTo>
                  <a:lnTo>
                    <a:pt x="42" y="695"/>
                  </a:lnTo>
                  <a:lnTo>
                    <a:pt x="84" y="695"/>
                  </a:lnTo>
                  <a:lnTo>
                    <a:pt x="132" y="683"/>
                  </a:lnTo>
                  <a:lnTo>
                    <a:pt x="192" y="671"/>
                  </a:lnTo>
                  <a:lnTo>
                    <a:pt x="263" y="653"/>
                  </a:lnTo>
                  <a:lnTo>
                    <a:pt x="335" y="629"/>
                  </a:lnTo>
                  <a:lnTo>
                    <a:pt x="407" y="599"/>
                  </a:lnTo>
                  <a:lnTo>
                    <a:pt x="473" y="569"/>
                  </a:lnTo>
                  <a:lnTo>
                    <a:pt x="527" y="545"/>
                  </a:lnTo>
                  <a:lnTo>
                    <a:pt x="562" y="527"/>
                  </a:lnTo>
                  <a:lnTo>
                    <a:pt x="568" y="521"/>
                  </a:lnTo>
                  <a:lnTo>
                    <a:pt x="574" y="521"/>
                  </a:lnTo>
                  <a:lnTo>
                    <a:pt x="604" y="521"/>
                  </a:lnTo>
                  <a:lnTo>
                    <a:pt x="646" y="515"/>
                  </a:lnTo>
                  <a:lnTo>
                    <a:pt x="712" y="497"/>
                  </a:lnTo>
                  <a:lnTo>
                    <a:pt x="790" y="479"/>
                  </a:lnTo>
                  <a:lnTo>
                    <a:pt x="873" y="461"/>
                  </a:lnTo>
                  <a:lnTo>
                    <a:pt x="963" y="443"/>
                  </a:lnTo>
                  <a:lnTo>
                    <a:pt x="1059" y="431"/>
                  </a:lnTo>
                  <a:lnTo>
                    <a:pt x="1148" y="425"/>
                  </a:lnTo>
                  <a:lnTo>
                    <a:pt x="1178" y="425"/>
                  </a:lnTo>
                  <a:lnTo>
                    <a:pt x="1214" y="437"/>
                  </a:lnTo>
                  <a:lnTo>
                    <a:pt x="1292" y="461"/>
                  </a:lnTo>
                  <a:lnTo>
                    <a:pt x="1340" y="479"/>
                  </a:lnTo>
                  <a:lnTo>
                    <a:pt x="1382" y="503"/>
                  </a:lnTo>
                  <a:lnTo>
                    <a:pt x="1417" y="533"/>
                  </a:lnTo>
                  <a:lnTo>
                    <a:pt x="1441" y="563"/>
                  </a:lnTo>
                  <a:lnTo>
                    <a:pt x="1447" y="587"/>
                  </a:lnTo>
                  <a:lnTo>
                    <a:pt x="1435" y="617"/>
                  </a:lnTo>
                  <a:lnTo>
                    <a:pt x="1423" y="629"/>
                  </a:lnTo>
                  <a:lnTo>
                    <a:pt x="1405" y="641"/>
                  </a:lnTo>
                  <a:lnTo>
                    <a:pt x="1376" y="653"/>
                  </a:lnTo>
                  <a:lnTo>
                    <a:pt x="1346" y="665"/>
                  </a:lnTo>
                  <a:lnTo>
                    <a:pt x="1280" y="683"/>
                  </a:lnTo>
                  <a:lnTo>
                    <a:pt x="1226" y="701"/>
                  </a:lnTo>
                  <a:lnTo>
                    <a:pt x="1178" y="719"/>
                  </a:lnTo>
                  <a:lnTo>
                    <a:pt x="1142" y="743"/>
                  </a:lnTo>
                  <a:lnTo>
                    <a:pt x="1112" y="755"/>
                  </a:lnTo>
                  <a:lnTo>
                    <a:pt x="1089" y="773"/>
                  </a:lnTo>
                  <a:lnTo>
                    <a:pt x="1077" y="791"/>
                  </a:lnTo>
                  <a:lnTo>
                    <a:pt x="1065" y="809"/>
                  </a:lnTo>
                  <a:lnTo>
                    <a:pt x="1059" y="833"/>
                  </a:lnTo>
                  <a:lnTo>
                    <a:pt x="1065" y="857"/>
                  </a:lnTo>
                  <a:lnTo>
                    <a:pt x="1077" y="869"/>
                  </a:lnTo>
                  <a:lnTo>
                    <a:pt x="1083" y="875"/>
                  </a:lnTo>
                  <a:lnTo>
                    <a:pt x="1089" y="881"/>
                  </a:lnTo>
                  <a:lnTo>
                    <a:pt x="1106" y="881"/>
                  </a:lnTo>
                  <a:lnTo>
                    <a:pt x="1124" y="875"/>
                  </a:lnTo>
                  <a:lnTo>
                    <a:pt x="1148" y="875"/>
                  </a:lnTo>
                  <a:lnTo>
                    <a:pt x="1208" y="869"/>
                  </a:lnTo>
                  <a:lnTo>
                    <a:pt x="1268" y="863"/>
                  </a:lnTo>
                  <a:lnTo>
                    <a:pt x="1328" y="863"/>
                  </a:lnTo>
                  <a:lnTo>
                    <a:pt x="1388" y="857"/>
                  </a:lnTo>
                  <a:lnTo>
                    <a:pt x="1411" y="857"/>
                  </a:lnTo>
                  <a:lnTo>
                    <a:pt x="1429" y="851"/>
                  </a:lnTo>
                  <a:lnTo>
                    <a:pt x="1441" y="851"/>
                  </a:lnTo>
                  <a:lnTo>
                    <a:pt x="1447" y="851"/>
                  </a:lnTo>
                  <a:lnTo>
                    <a:pt x="1459" y="845"/>
                  </a:lnTo>
                  <a:lnTo>
                    <a:pt x="1483" y="833"/>
                  </a:lnTo>
                  <a:lnTo>
                    <a:pt x="1525" y="815"/>
                  </a:lnTo>
                  <a:lnTo>
                    <a:pt x="1573" y="791"/>
                  </a:lnTo>
                  <a:lnTo>
                    <a:pt x="1675" y="743"/>
                  </a:lnTo>
                  <a:lnTo>
                    <a:pt x="1716" y="725"/>
                  </a:lnTo>
                  <a:lnTo>
                    <a:pt x="1752" y="713"/>
                  </a:lnTo>
                  <a:lnTo>
                    <a:pt x="1806" y="689"/>
                  </a:lnTo>
                  <a:lnTo>
                    <a:pt x="1842" y="653"/>
                  </a:lnTo>
                  <a:lnTo>
                    <a:pt x="1866" y="611"/>
                  </a:lnTo>
                  <a:lnTo>
                    <a:pt x="1884" y="581"/>
                  </a:lnTo>
                  <a:lnTo>
                    <a:pt x="1926" y="515"/>
                  </a:lnTo>
                  <a:lnTo>
                    <a:pt x="1979" y="449"/>
                  </a:lnTo>
                  <a:lnTo>
                    <a:pt x="2039" y="389"/>
                  </a:lnTo>
                  <a:lnTo>
                    <a:pt x="2105" y="341"/>
                  </a:lnTo>
                  <a:lnTo>
                    <a:pt x="2159" y="299"/>
                  </a:lnTo>
                  <a:lnTo>
                    <a:pt x="2207" y="269"/>
                  </a:lnTo>
                  <a:lnTo>
                    <a:pt x="2237" y="245"/>
                  </a:lnTo>
                  <a:lnTo>
                    <a:pt x="2249" y="239"/>
                  </a:lnTo>
                  <a:lnTo>
                    <a:pt x="2249" y="239"/>
                  </a:lnTo>
                  <a:lnTo>
                    <a:pt x="2392" y="167"/>
                  </a:lnTo>
                  <a:lnTo>
                    <a:pt x="2392" y="60"/>
                  </a:lnTo>
                  <a:lnTo>
                    <a:pt x="2392" y="0"/>
                  </a:lnTo>
                  <a:lnTo>
                    <a:pt x="2344" y="18"/>
                  </a:lnTo>
                  <a:lnTo>
                    <a:pt x="2302" y="36"/>
                  </a:lnTo>
                  <a:lnTo>
                    <a:pt x="2302" y="36"/>
                  </a:lnTo>
                  <a:close/>
                </a:path>
              </a:pathLst>
            </a:custGeom>
            <a:solidFill>
              <a:schemeClr val="bg1"/>
            </a:solidFill>
            <a:ln w="9525">
              <a:noFill/>
              <a:round/>
              <a:headEnd/>
              <a:tailEnd/>
            </a:ln>
          </p:spPr>
          <p:txBody>
            <a:bodyPr/>
            <a:lstStyle/>
            <a:p>
              <a:pPr>
                <a:defRPr/>
              </a:pPr>
              <a:endParaRPr lang="en-US" dirty="0">
                <a:latin typeface="Arial" charset="0"/>
                <a:cs typeface="+mn-cs"/>
              </a:endParaRPr>
            </a:p>
          </p:txBody>
        </p:sp>
        <p:sp>
          <p:nvSpPr>
            <p:cNvPr id="12" name="Freeform 12">
              <a:extLst>
                <a:ext uri="{FF2B5EF4-FFF2-40B4-BE49-F238E27FC236}">
                  <a16:creationId xmlns:a16="http://schemas.microsoft.com/office/drawing/2014/main" id="{71EAB167-F0AB-29BB-E85D-A650683987E4}"/>
                </a:ext>
              </a:extLst>
            </p:cNvPr>
            <p:cNvSpPr>
              <a:spLocks/>
            </p:cNvSpPr>
            <p:nvPr userDrawn="1"/>
          </p:nvSpPr>
          <p:spPr bwMode="hidden">
            <a:xfrm>
              <a:off x="3839" y="1854"/>
              <a:ext cx="577" cy="258"/>
            </a:xfrm>
            <a:custGeom>
              <a:avLst/>
              <a:gdLst/>
              <a:ahLst/>
              <a:cxnLst>
                <a:cxn ang="0">
                  <a:pos x="30" y="245"/>
                </a:cxn>
                <a:cxn ang="0">
                  <a:pos x="18" y="251"/>
                </a:cxn>
                <a:cxn ang="0">
                  <a:pos x="6" y="257"/>
                </a:cxn>
                <a:cxn ang="0">
                  <a:pos x="0" y="257"/>
                </a:cxn>
                <a:cxn ang="0">
                  <a:pos x="305" y="113"/>
                </a:cxn>
                <a:cxn ang="0">
                  <a:pos x="520" y="0"/>
                </a:cxn>
                <a:cxn ang="0">
                  <a:pos x="526" y="6"/>
                </a:cxn>
                <a:cxn ang="0">
                  <a:pos x="544" y="18"/>
                </a:cxn>
                <a:cxn ang="0">
                  <a:pos x="550" y="24"/>
                </a:cxn>
                <a:cxn ang="0">
                  <a:pos x="550" y="36"/>
                </a:cxn>
                <a:cxn ang="0">
                  <a:pos x="544" y="42"/>
                </a:cxn>
                <a:cxn ang="0">
                  <a:pos x="526" y="54"/>
                </a:cxn>
                <a:cxn ang="0">
                  <a:pos x="514" y="60"/>
                </a:cxn>
                <a:cxn ang="0">
                  <a:pos x="502" y="66"/>
                </a:cxn>
                <a:cxn ang="0">
                  <a:pos x="448" y="84"/>
                </a:cxn>
                <a:cxn ang="0">
                  <a:pos x="382" y="113"/>
                </a:cxn>
                <a:cxn ang="0">
                  <a:pos x="305" y="143"/>
                </a:cxn>
                <a:cxn ang="0">
                  <a:pos x="227" y="173"/>
                </a:cxn>
                <a:cxn ang="0">
                  <a:pos x="149" y="203"/>
                </a:cxn>
                <a:cxn ang="0">
                  <a:pos x="83" y="227"/>
                </a:cxn>
                <a:cxn ang="0">
                  <a:pos x="30" y="245"/>
                </a:cxn>
                <a:cxn ang="0">
                  <a:pos x="30" y="245"/>
                </a:cxn>
              </a:cxnLst>
              <a:rect l="0" t="0" r="r" b="b"/>
              <a:pathLst>
                <a:path w="550" h="257">
                  <a:moveTo>
                    <a:pt x="30" y="245"/>
                  </a:moveTo>
                  <a:lnTo>
                    <a:pt x="18" y="251"/>
                  </a:lnTo>
                  <a:lnTo>
                    <a:pt x="6" y="257"/>
                  </a:lnTo>
                  <a:lnTo>
                    <a:pt x="0" y="257"/>
                  </a:lnTo>
                  <a:lnTo>
                    <a:pt x="305" y="113"/>
                  </a:lnTo>
                  <a:lnTo>
                    <a:pt x="520" y="0"/>
                  </a:lnTo>
                  <a:lnTo>
                    <a:pt x="526" y="6"/>
                  </a:lnTo>
                  <a:lnTo>
                    <a:pt x="544" y="18"/>
                  </a:lnTo>
                  <a:lnTo>
                    <a:pt x="550" y="24"/>
                  </a:lnTo>
                  <a:lnTo>
                    <a:pt x="550" y="36"/>
                  </a:lnTo>
                  <a:lnTo>
                    <a:pt x="544" y="42"/>
                  </a:lnTo>
                  <a:lnTo>
                    <a:pt x="526" y="54"/>
                  </a:lnTo>
                  <a:lnTo>
                    <a:pt x="514" y="60"/>
                  </a:lnTo>
                  <a:lnTo>
                    <a:pt x="502" y="66"/>
                  </a:lnTo>
                  <a:lnTo>
                    <a:pt x="448" y="84"/>
                  </a:lnTo>
                  <a:lnTo>
                    <a:pt x="382" y="113"/>
                  </a:lnTo>
                  <a:lnTo>
                    <a:pt x="305" y="143"/>
                  </a:lnTo>
                  <a:lnTo>
                    <a:pt x="227" y="173"/>
                  </a:lnTo>
                  <a:lnTo>
                    <a:pt x="149" y="203"/>
                  </a:lnTo>
                  <a:lnTo>
                    <a:pt x="83" y="227"/>
                  </a:lnTo>
                  <a:lnTo>
                    <a:pt x="30" y="245"/>
                  </a:lnTo>
                  <a:lnTo>
                    <a:pt x="30" y="245"/>
                  </a:lnTo>
                  <a:close/>
                </a:path>
              </a:pathLst>
            </a:custGeom>
            <a:gradFill rotWithShape="0">
              <a:gsLst>
                <a:gs pos="0">
                  <a:schemeClr val="bg2">
                    <a:gamma/>
                    <a:tint val="94118"/>
                    <a:invGamma/>
                  </a:schemeClr>
                </a:gs>
                <a:gs pos="100000">
                  <a:schemeClr val="bg2"/>
                </a:gs>
              </a:gsLst>
              <a:lin ang="2700000" scaled="1"/>
            </a:gradFill>
            <a:ln w="9525">
              <a:noFill/>
              <a:round/>
              <a:headEnd/>
              <a:tailEnd/>
            </a:ln>
          </p:spPr>
          <p:txBody>
            <a:bodyPr/>
            <a:lstStyle/>
            <a:p>
              <a:pPr>
                <a:defRPr/>
              </a:pPr>
              <a:endParaRPr lang="en-US" dirty="0">
                <a:latin typeface="Arial" charset="0"/>
                <a:cs typeface="+mn-cs"/>
              </a:endParaRPr>
            </a:p>
          </p:txBody>
        </p:sp>
        <p:sp>
          <p:nvSpPr>
            <p:cNvPr id="13" name="Freeform 13">
              <a:extLst>
                <a:ext uri="{FF2B5EF4-FFF2-40B4-BE49-F238E27FC236}">
                  <a16:creationId xmlns:a16="http://schemas.microsoft.com/office/drawing/2014/main" id="{9C905139-19E2-20EE-EDD8-8CF1B6149836}"/>
                </a:ext>
              </a:extLst>
            </p:cNvPr>
            <p:cNvSpPr>
              <a:spLocks/>
            </p:cNvSpPr>
            <p:nvPr userDrawn="1"/>
          </p:nvSpPr>
          <p:spPr bwMode="hidden">
            <a:xfrm>
              <a:off x="5327" y="1642"/>
              <a:ext cx="5" cy="1"/>
            </a:xfrm>
            <a:custGeom>
              <a:avLst/>
              <a:gdLst/>
              <a:ahLst/>
              <a:cxnLst>
                <a:cxn ang="0">
                  <a:pos x="0" y="0"/>
                </a:cxn>
                <a:cxn ang="0">
                  <a:pos x="5" y="0"/>
                </a:cxn>
                <a:cxn ang="0">
                  <a:pos x="0" y="0"/>
                </a:cxn>
                <a:cxn ang="0">
                  <a:pos x="0" y="0"/>
                </a:cxn>
              </a:cxnLst>
              <a:rect l="0" t="0" r="r" b="b"/>
              <a:pathLst>
                <a:path w="5">
                  <a:moveTo>
                    <a:pt x="0" y="0"/>
                  </a:moveTo>
                  <a:lnTo>
                    <a:pt x="5" y="0"/>
                  </a:lnTo>
                  <a:lnTo>
                    <a:pt x="0" y="0"/>
                  </a:lnTo>
                  <a:lnTo>
                    <a:pt x="0" y="0"/>
                  </a:lnTo>
                  <a:close/>
                </a:path>
              </a:pathLst>
            </a:custGeom>
            <a:solidFill>
              <a:srgbClr val="FED1AD"/>
            </a:solidFill>
            <a:ln w="9525">
              <a:noFill/>
              <a:round/>
              <a:headEnd/>
              <a:tailEnd/>
            </a:ln>
          </p:spPr>
          <p:txBody>
            <a:bodyPr/>
            <a:lstStyle/>
            <a:p>
              <a:pPr>
                <a:defRPr/>
              </a:pPr>
              <a:endParaRPr lang="en-US" dirty="0">
                <a:latin typeface="Arial" charset="0"/>
                <a:cs typeface="+mn-cs"/>
              </a:endParaRPr>
            </a:p>
          </p:txBody>
        </p:sp>
        <p:sp>
          <p:nvSpPr>
            <p:cNvPr id="14" name="Freeform 14">
              <a:extLst>
                <a:ext uri="{FF2B5EF4-FFF2-40B4-BE49-F238E27FC236}">
                  <a16:creationId xmlns:a16="http://schemas.microsoft.com/office/drawing/2014/main" id="{C90B9A1C-78F1-8254-4FF4-1F79996FD469}"/>
                </a:ext>
              </a:extLst>
            </p:cNvPr>
            <p:cNvSpPr>
              <a:spLocks/>
            </p:cNvSpPr>
            <p:nvPr userDrawn="1"/>
          </p:nvSpPr>
          <p:spPr bwMode="hidden">
            <a:xfrm>
              <a:off x="3839" y="1728"/>
              <a:ext cx="716" cy="383"/>
            </a:xfrm>
            <a:custGeom>
              <a:avLst/>
              <a:gdLst/>
              <a:ahLst/>
              <a:cxnLst>
                <a:cxn ang="0">
                  <a:pos x="659" y="6"/>
                </a:cxn>
                <a:cxn ang="0">
                  <a:pos x="588" y="42"/>
                </a:cxn>
                <a:cxn ang="0">
                  <a:pos x="515" y="84"/>
                </a:cxn>
                <a:cxn ang="0">
                  <a:pos x="509" y="90"/>
                </a:cxn>
                <a:cxn ang="0">
                  <a:pos x="485" y="102"/>
                </a:cxn>
                <a:cxn ang="0">
                  <a:pos x="455" y="120"/>
                </a:cxn>
                <a:cxn ang="0">
                  <a:pos x="425" y="138"/>
                </a:cxn>
                <a:cxn ang="0">
                  <a:pos x="371" y="168"/>
                </a:cxn>
                <a:cxn ang="0">
                  <a:pos x="306" y="198"/>
                </a:cxn>
                <a:cxn ang="0">
                  <a:pos x="186" y="251"/>
                </a:cxn>
                <a:cxn ang="0">
                  <a:pos x="131" y="269"/>
                </a:cxn>
                <a:cxn ang="0">
                  <a:pos x="89" y="287"/>
                </a:cxn>
                <a:cxn ang="0">
                  <a:pos x="53" y="305"/>
                </a:cxn>
                <a:cxn ang="0">
                  <a:pos x="36" y="311"/>
                </a:cxn>
                <a:cxn ang="0">
                  <a:pos x="12" y="329"/>
                </a:cxn>
                <a:cxn ang="0">
                  <a:pos x="0" y="353"/>
                </a:cxn>
                <a:cxn ang="0">
                  <a:pos x="0" y="371"/>
                </a:cxn>
                <a:cxn ang="0">
                  <a:pos x="0" y="383"/>
                </a:cxn>
                <a:cxn ang="0">
                  <a:pos x="0" y="383"/>
                </a:cxn>
                <a:cxn ang="0">
                  <a:pos x="12" y="371"/>
                </a:cxn>
                <a:cxn ang="0">
                  <a:pos x="30" y="353"/>
                </a:cxn>
                <a:cxn ang="0">
                  <a:pos x="53" y="335"/>
                </a:cxn>
                <a:cxn ang="0">
                  <a:pos x="77" y="317"/>
                </a:cxn>
                <a:cxn ang="0">
                  <a:pos x="101" y="311"/>
                </a:cxn>
                <a:cxn ang="0">
                  <a:pos x="131" y="299"/>
                </a:cxn>
                <a:cxn ang="0">
                  <a:pos x="204" y="269"/>
                </a:cxn>
                <a:cxn ang="0">
                  <a:pos x="240" y="251"/>
                </a:cxn>
                <a:cxn ang="0">
                  <a:pos x="270" y="239"/>
                </a:cxn>
                <a:cxn ang="0">
                  <a:pos x="294" y="228"/>
                </a:cxn>
                <a:cxn ang="0">
                  <a:pos x="312" y="222"/>
                </a:cxn>
                <a:cxn ang="0">
                  <a:pos x="330" y="210"/>
                </a:cxn>
                <a:cxn ang="0">
                  <a:pos x="365" y="186"/>
                </a:cxn>
                <a:cxn ang="0">
                  <a:pos x="419" y="156"/>
                </a:cxn>
                <a:cxn ang="0">
                  <a:pos x="473" y="120"/>
                </a:cxn>
                <a:cxn ang="0">
                  <a:pos x="527" y="90"/>
                </a:cxn>
                <a:cxn ang="0">
                  <a:pos x="576" y="60"/>
                </a:cxn>
                <a:cxn ang="0">
                  <a:pos x="612" y="42"/>
                </a:cxn>
                <a:cxn ang="0">
                  <a:pos x="629" y="36"/>
                </a:cxn>
                <a:cxn ang="0">
                  <a:pos x="647" y="30"/>
                </a:cxn>
                <a:cxn ang="0">
                  <a:pos x="677" y="18"/>
                </a:cxn>
                <a:cxn ang="0">
                  <a:pos x="701" y="6"/>
                </a:cxn>
                <a:cxn ang="0">
                  <a:pos x="713" y="0"/>
                </a:cxn>
                <a:cxn ang="0">
                  <a:pos x="713" y="0"/>
                </a:cxn>
                <a:cxn ang="0">
                  <a:pos x="659" y="6"/>
                </a:cxn>
                <a:cxn ang="0">
                  <a:pos x="716" y="63"/>
                </a:cxn>
              </a:cxnLst>
              <a:rect l="0" t="0" r="r" b="b"/>
              <a:pathLst>
                <a:path w="716" h="383">
                  <a:moveTo>
                    <a:pt x="659" y="6"/>
                  </a:moveTo>
                  <a:lnTo>
                    <a:pt x="588" y="42"/>
                  </a:lnTo>
                  <a:lnTo>
                    <a:pt x="515" y="84"/>
                  </a:lnTo>
                  <a:lnTo>
                    <a:pt x="509" y="90"/>
                  </a:lnTo>
                  <a:lnTo>
                    <a:pt x="485" y="102"/>
                  </a:lnTo>
                  <a:lnTo>
                    <a:pt x="455" y="120"/>
                  </a:lnTo>
                  <a:lnTo>
                    <a:pt x="425" y="138"/>
                  </a:lnTo>
                  <a:lnTo>
                    <a:pt x="371" y="168"/>
                  </a:lnTo>
                  <a:lnTo>
                    <a:pt x="306" y="198"/>
                  </a:lnTo>
                  <a:lnTo>
                    <a:pt x="186" y="251"/>
                  </a:lnTo>
                  <a:lnTo>
                    <a:pt x="131" y="269"/>
                  </a:lnTo>
                  <a:lnTo>
                    <a:pt x="89" y="287"/>
                  </a:lnTo>
                  <a:lnTo>
                    <a:pt x="53" y="305"/>
                  </a:lnTo>
                  <a:lnTo>
                    <a:pt x="36" y="311"/>
                  </a:lnTo>
                  <a:lnTo>
                    <a:pt x="12" y="329"/>
                  </a:lnTo>
                  <a:lnTo>
                    <a:pt x="0" y="353"/>
                  </a:lnTo>
                  <a:lnTo>
                    <a:pt x="0" y="371"/>
                  </a:lnTo>
                  <a:lnTo>
                    <a:pt x="0" y="383"/>
                  </a:lnTo>
                  <a:lnTo>
                    <a:pt x="0" y="383"/>
                  </a:lnTo>
                  <a:lnTo>
                    <a:pt x="12" y="371"/>
                  </a:lnTo>
                  <a:lnTo>
                    <a:pt x="30" y="353"/>
                  </a:lnTo>
                  <a:lnTo>
                    <a:pt x="53" y="335"/>
                  </a:lnTo>
                  <a:lnTo>
                    <a:pt x="77" y="317"/>
                  </a:lnTo>
                  <a:lnTo>
                    <a:pt x="101" y="311"/>
                  </a:lnTo>
                  <a:lnTo>
                    <a:pt x="131" y="299"/>
                  </a:lnTo>
                  <a:lnTo>
                    <a:pt x="204" y="269"/>
                  </a:lnTo>
                  <a:lnTo>
                    <a:pt x="240" y="251"/>
                  </a:lnTo>
                  <a:lnTo>
                    <a:pt x="270" y="239"/>
                  </a:lnTo>
                  <a:lnTo>
                    <a:pt x="294" y="228"/>
                  </a:lnTo>
                  <a:lnTo>
                    <a:pt x="312" y="222"/>
                  </a:lnTo>
                  <a:lnTo>
                    <a:pt x="330" y="210"/>
                  </a:lnTo>
                  <a:lnTo>
                    <a:pt x="365" y="186"/>
                  </a:lnTo>
                  <a:lnTo>
                    <a:pt x="419" y="156"/>
                  </a:lnTo>
                  <a:lnTo>
                    <a:pt x="473" y="120"/>
                  </a:lnTo>
                  <a:lnTo>
                    <a:pt x="527" y="90"/>
                  </a:lnTo>
                  <a:lnTo>
                    <a:pt x="576" y="60"/>
                  </a:lnTo>
                  <a:lnTo>
                    <a:pt x="612" y="42"/>
                  </a:lnTo>
                  <a:lnTo>
                    <a:pt x="629" y="36"/>
                  </a:lnTo>
                  <a:lnTo>
                    <a:pt x="647" y="30"/>
                  </a:lnTo>
                  <a:lnTo>
                    <a:pt x="677" y="18"/>
                  </a:lnTo>
                  <a:lnTo>
                    <a:pt x="701" y="6"/>
                  </a:lnTo>
                  <a:lnTo>
                    <a:pt x="713" y="0"/>
                  </a:lnTo>
                  <a:lnTo>
                    <a:pt x="713" y="0"/>
                  </a:lnTo>
                  <a:lnTo>
                    <a:pt x="659" y="6"/>
                  </a:lnTo>
                  <a:lnTo>
                    <a:pt x="716" y="63"/>
                  </a:lnTo>
                </a:path>
              </a:pathLst>
            </a:custGeom>
            <a:gradFill rotWithShape="0">
              <a:gsLst>
                <a:gs pos="0">
                  <a:schemeClr val="bg2">
                    <a:gamma/>
                    <a:tint val="94118"/>
                    <a:invGamma/>
                  </a:schemeClr>
                </a:gs>
                <a:gs pos="100000">
                  <a:schemeClr val="bg2"/>
                </a:gs>
              </a:gsLst>
              <a:lin ang="2700000" scaled="1"/>
            </a:gradFill>
            <a:ln w="9525">
              <a:noFill/>
              <a:round/>
              <a:headEnd/>
              <a:tailEnd/>
            </a:ln>
          </p:spPr>
          <p:txBody>
            <a:bodyPr/>
            <a:lstStyle/>
            <a:p>
              <a:pPr>
                <a:defRPr/>
              </a:pPr>
              <a:endParaRPr lang="en-US" dirty="0">
                <a:latin typeface="Arial" charset="0"/>
                <a:cs typeface="+mn-cs"/>
              </a:endParaRPr>
            </a:p>
          </p:txBody>
        </p:sp>
        <p:sp>
          <p:nvSpPr>
            <p:cNvPr id="15" name="Freeform 15">
              <a:extLst>
                <a:ext uri="{FF2B5EF4-FFF2-40B4-BE49-F238E27FC236}">
                  <a16:creationId xmlns:a16="http://schemas.microsoft.com/office/drawing/2014/main" id="{1B8948FC-0CA2-0EBC-973C-025440ACDF08}"/>
                </a:ext>
              </a:extLst>
            </p:cNvPr>
            <p:cNvSpPr>
              <a:spLocks/>
            </p:cNvSpPr>
            <p:nvPr userDrawn="1"/>
          </p:nvSpPr>
          <p:spPr bwMode="hidden">
            <a:xfrm>
              <a:off x="3453" y="2271"/>
              <a:ext cx="318" cy="225"/>
            </a:xfrm>
            <a:custGeom>
              <a:avLst/>
              <a:gdLst/>
              <a:ahLst/>
              <a:cxnLst>
                <a:cxn ang="0">
                  <a:pos x="6" y="225"/>
                </a:cxn>
                <a:cxn ang="0">
                  <a:pos x="0" y="195"/>
                </a:cxn>
                <a:cxn ang="0">
                  <a:pos x="315" y="0"/>
                </a:cxn>
                <a:cxn ang="0">
                  <a:pos x="303" y="27"/>
                </a:cxn>
                <a:cxn ang="0">
                  <a:pos x="318" y="42"/>
                </a:cxn>
              </a:cxnLst>
              <a:rect l="0" t="0" r="r" b="b"/>
              <a:pathLst>
                <a:path w="318" h="225">
                  <a:moveTo>
                    <a:pt x="6" y="225"/>
                  </a:moveTo>
                  <a:lnTo>
                    <a:pt x="0" y="195"/>
                  </a:lnTo>
                  <a:lnTo>
                    <a:pt x="315" y="0"/>
                  </a:lnTo>
                  <a:lnTo>
                    <a:pt x="303" y="27"/>
                  </a:lnTo>
                  <a:lnTo>
                    <a:pt x="318" y="42"/>
                  </a:lnTo>
                </a:path>
              </a:pathLst>
            </a:custGeom>
            <a:gradFill rotWithShape="0">
              <a:gsLst>
                <a:gs pos="0">
                  <a:schemeClr val="bg2">
                    <a:gamma/>
                    <a:tint val="94118"/>
                    <a:invGamma/>
                  </a:schemeClr>
                </a:gs>
                <a:gs pos="100000">
                  <a:schemeClr val="bg2"/>
                </a:gs>
              </a:gsLst>
              <a:lin ang="2700000" scaled="1"/>
            </a:gradFill>
            <a:ln w="9525">
              <a:noFill/>
              <a:round/>
              <a:headEnd/>
              <a:tailEnd/>
            </a:ln>
          </p:spPr>
          <p:txBody>
            <a:bodyPr/>
            <a:lstStyle/>
            <a:p>
              <a:pPr>
                <a:defRPr/>
              </a:pPr>
              <a:endParaRPr lang="en-US" dirty="0">
                <a:latin typeface="Arial" charset="0"/>
                <a:cs typeface="+mn-cs"/>
              </a:endParaRPr>
            </a:p>
          </p:txBody>
        </p:sp>
        <p:sp>
          <p:nvSpPr>
            <p:cNvPr id="16" name="Freeform 16">
              <a:extLst>
                <a:ext uri="{FF2B5EF4-FFF2-40B4-BE49-F238E27FC236}">
                  <a16:creationId xmlns:a16="http://schemas.microsoft.com/office/drawing/2014/main" id="{C925755A-9594-539C-C325-800ECB29DCF5}"/>
                </a:ext>
              </a:extLst>
            </p:cNvPr>
            <p:cNvSpPr>
              <a:spLocks/>
            </p:cNvSpPr>
            <p:nvPr userDrawn="1"/>
          </p:nvSpPr>
          <p:spPr bwMode="hidden">
            <a:xfrm>
              <a:off x="0" y="2658"/>
              <a:ext cx="2595" cy="933"/>
            </a:xfrm>
            <a:custGeom>
              <a:avLst/>
              <a:gdLst/>
              <a:ahLst/>
              <a:cxnLst>
                <a:cxn ang="0">
                  <a:pos x="1050" y="657"/>
                </a:cxn>
                <a:cxn ang="0">
                  <a:pos x="1581" y="690"/>
                </a:cxn>
                <a:cxn ang="0">
                  <a:pos x="1671" y="723"/>
                </a:cxn>
                <a:cxn ang="0">
                  <a:pos x="1176" y="621"/>
                </a:cxn>
                <a:cxn ang="0">
                  <a:pos x="1854" y="567"/>
                </a:cxn>
                <a:cxn ang="0">
                  <a:pos x="1869" y="612"/>
                </a:cxn>
                <a:cxn ang="0">
                  <a:pos x="2103" y="861"/>
                </a:cxn>
                <a:cxn ang="0">
                  <a:pos x="1883" y="520"/>
                </a:cxn>
                <a:cxn ang="0">
                  <a:pos x="1842" y="490"/>
                </a:cxn>
                <a:cxn ang="0">
                  <a:pos x="1770" y="466"/>
                </a:cxn>
                <a:cxn ang="0">
                  <a:pos x="1740" y="448"/>
                </a:cxn>
                <a:cxn ang="0">
                  <a:pos x="1758" y="436"/>
                </a:cxn>
                <a:cxn ang="0">
                  <a:pos x="1830" y="430"/>
                </a:cxn>
                <a:cxn ang="0">
                  <a:pos x="1877" y="424"/>
                </a:cxn>
                <a:cxn ang="0">
                  <a:pos x="1955" y="394"/>
                </a:cxn>
                <a:cxn ang="0">
                  <a:pos x="2052" y="396"/>
                </a:cxn>
                <a:cxn ang="0">
                  <a:pos x="2253" y="732"/>
                </a:cxn>
                <a:cxn ang="0">
                  <a:pos x="2415" y="933"/>
                </a:cxn>
                <a:cxn ang="0">
                  <a:pos x="2397" y="828"/>
                </a:cxn>
                <a:cxn ang="0">
                  <a:pos x="2088" y="400"/>
                </a:cxn>
                <a:cxn ang="0">
                  <a:pos x="2046" y="346"/>
                </a:cxn>
                <a:cxn ang="0">
                  <a:pos x="1997" y="304"/>
                </a:cxn>
                <a:cxn ang="0">
                  <a:pos x="1967" y="286"/>
                </a:cxn>
                <a:cxn ang="0">
                  <a:pos x="1973" y="286"/>
                </a:cxn>
                <a:cxn ang="0">
                  <a:pos x="2009" y="286"/>
                </a:cxn>
                <a:cxn ang="0">
                  <a:pos x="2082" y="322"/>
                </a:cxn>
                <a:cxn ang="0">
                  <a:pos x="2199" y="384"/>
                </a:cxn>
                <a:cxn ang="0">
                  <a:pos x="2394" y="448"/>
                </a:cxn>
                <a:cxn ang="0">
                  <a:pos x="2595" y="516"/>
                </a:cxn>
                <a:cxn ang="0">
                  <a:pos x="2388" y="424"/>
                </a:cxn>
                <a:cxn ang="0">
                  <a:pos x="2219" y="340"/>
                </a:cxn>
                <a:cxn ang="0">
                  <a:pos x="2052" y="280"/>
                </a:cxn>
                <a:cxn ang="0">
                  <a:pos x="1955" y="262"/>
                </a:cxn>
                <a:cxn ang="0">
                  <a:pos x="1877" y="274"/>
                </a:cxn>
                <a:cxn ang="0">
                  <a:pos x="1752" y="274"/>
                </a:cxn>
                <a:cxn ang="0">
                  <a:pos x="1661" y="292"/>
                </a:cxn>
                <a:cxn ang="0">
                  <a:pos x="1607" y="316"/>
                </a:cxn>
                <a:cxn ang="0">
                  <a:pos x="1589" y="322"/>
                </a:cxn>
                <a:cxn ang="0">
                  <a:pos x="1409" y="358"/>
                </a:cxn>
                <a:cxn ang="0">
                  <a:pos x="1152" y="442"/>
                </a:cxn>
                <a:cxn ang="0">
                  <a:pos x="966" y="460"/>
                </a:cxn>
                <a:cxn ang="0">
                  <a:pos x="870" y="442"/>
                </a:cxn>
                <a:cxn ang="0">
                  <a:pos x="828" y="430"/>
                </a:cxn>
                <a:cxn ang="0">
                  <a:pos x="743" y="388"/>
                </a:cxn>
                <a:cxn ang="0">
                  <a:pos x="636" y="334"/>
                </a:cxn>
                <a:cxn ang="0">
                  <a:pos x="467" y="256"/>
                </a:cxn>
                <a:cxn ang="0">
                  <a:pos x="0" y="0"/>
                </a:cxn>
                <a:cxn ang="0">
                  <a:pos x="585" y="390"/>
                </a:cxn>
                <a:cxn ang="0">
                  <a:pos x="849" y="543"/>
                </a:cxn>
                <a:cxn ang="0">
                  <a:pos x="897" y="621"/>
                </a:cxn>
              </a:cxnLst>
              <a:rect l="0" t="0" r="r" b="b"/>
              <a:pathLst>
                <a:path w="2595" h="933">
                  <a:moveTo>
                    <a:pt x="981" y="675"/>
                  </a:moveTo>
                  <a:lnTo>
                    <a:pt x="1050" y="657"/>
                  </a:lnTo>
                  <a:lnTo>
                    <a:pt x="1143" y="651"/>
                  </a:lnTo>
                  <a:lnTo>
                    <a:pt x="1581" y="690"/>
                  </a:lnTo>
                  <a:lnTo>
                    <a:pt x="1623" y="738"/>
                  </a:lnTo>
                  <a:lnTo>
                    <a:pt x="1671" y="723"/>
                  </a:lnTo>
                  <a:lnTo>
                    <a:pt x="1656" y="675"/>
                  </a:lnTo>
                  <a:lnTo>
                    <a:pt x="1176" y="621"/>
                  </a:lnTo>
                  <a:lnTo>
                    <a:pt x="1797" y="534"/>
                  </a:lnTo>
                  <a:lnTo>
                    <a:pt x="1854" y="567"/>
                  </a:lnTo>
                  <a:lnTo>
                    <a:pt x="1881" y="585"/>
                  </a:lnTo>
                  <a:lnTo>
                    <a:pt x="1869" y="612"/>
                  </a:lnTo>
                  <a:lnTo>
                    <a:pt x="1995" y="852"/>
                  </a:lnTo>
                  <a:lnTo>
                    <a:pt x="2103" y="861"/>
                  </a:lnTo>
                  <a:lnTo>
                    <a:pt x="1889" y="538"/>
                  </a:lnTo>
                  <a:lnTo>
                    <a:pt x="1883" y="520"/>
                  </a:lnTo>
                  <a:lnTo>
                    <a:pt x="1872" y="508"/>
                  </a:lnTo>
                  <a:lnTo>
                    <a:pt x="1842" y="490"/>
                  </a:lnTo>
                  <a:lnTo>
                    <a:pt x="1806" y="478"/>
                  </a:lnTo>
                  <a:lnTo>
                    <a:pt x="1770" y="466"/>
                  </a:lnTo>
                  <a:lnTo>
                    <a:pt x="1752" y="454"/>
                  </a:lnTo>
                  <a:lnTo>
                    <a:pt x="1740" y="448"/>
                  </a:lnTo>
                  <a:lnTo>
                    <a:pt x="1746" y="436"/>
                  </a:lnTo>
                  <a:lnTo>
                    <a:pt x="1758" y="436"/>
                  </a:lnTo>
                  <a:lnTo>
                    <a:pt x="1782" y="430"/>
                  </a:lnTo>
                  <a:lnTo>
                    <a:pt x="1830" y="430"/>
                  </a:lnTo>
                  <a:lnTo>
                    <a:pt x="1854" y="430"/>
                  </a:lnTo>
                  <a:lnTo>
                    <a:pt x="1877" y="424"/>
                  </a:lnTo>
                  <a:lnTo>
                    <a:pt x="1925" y="400"/>
                  </a:lnTo>
                  <a:lnTo>
                    <a:pt x="1955" y="394"/>
                  </a:lnTo>
                  <a:lnTo>
                    <a:pt x="1979" y="394"/>
                  </a:lnTo>
                  <a:lnTo>
                    <a:pt x="2052" y="396"/>
                  </a:lnTo>
                  <a:lnTo>
                    <a:pt x="2046" y="456"/>
                  </a:lnTo>
                  <a:lnTo>
                    <a:pt x="2253" y="732"/>
                  </a:lnTo>
                  <a:lnTo>
                    <a:pt x="2334" y="816"/>
                  </a:lnTo>
                  <a:lnTo>
                    <a:pt x="2415" y="933"/>
                  </a:lnTo>
                  <a:lnTo>
                    <a:pt x="2430" y="909"/>
                  </a:lnTo>
                  <a:lnTo>
                    <a:pt x="2397" y="828"/>
                  </a:lnTo>
                  <a:lnTo>
                    <a:pt x="2094" y="412"/>
                  </a:lnTo>
                  <a:lnTo>
                    <a:pt x="2088" y="400"/>
                  </a:lnTo>
                  <a:lnTo>
                    <a:pt x="2076" y="376"/>
                  </a:lnTo>
                  <a:lnTo>
                    <a:pt x="2046" y="346"/>
                  </a:lnTo>
                  <a:lnTo>
                    <a:pt x="2015" y="322"/>
                  </a:lnTo>
                  <a:lnTo>
                    <a:pt x="1997" y="304"/>
                  </a:lnTo>
                  <a:lnTo>
                    <a:pt x="1979" y="292"/>
                  </a:lnTo>
                  <a:lnTo>
                    <a:pt x="1967" y="286"/>
                  </a:lnTo>
                  <a:lnTo>
                    <a:pt x="1967" y="286"/>
                  </a:lnTo>
                  <a:lnTo>
                    <a:pt x="1973" y="286"/>
                  </a:lnTo>
                  <a:lnTo>
                    <a:pt x="1985" y="286"/>
                  </a:lnTo>
                  <a:lnTo>
                    <a:pt x="2009" y="286"/>
                  </a:lnTo>
                  <a:lnTo>
                    <a:pt x="2040" y="298"/>
                  </a:lnTo>
                  <a:lnTo>
                    <a:pt x="2082" y="322"/>
                  </a:lnTo>
                  <a:lnTo>
                    <a:pt x="2124" y="348"/>
                  </a:lnTo>
                  <a:lnTo>
                    <a:pt x="2199" y="384"/>
                  </a:lnTo>
                  <a:lnTo>
                    <a:pt x="2325" y="426"/>
                  </a:lnTo>
                  <a:lnTo>
                    <a:pt x="2394" y="448"/>
                  </a:lnTo>
                  <a:lnTo>
                    <a:pt x="2523" y="522"/>
                  </a:lnTo>
                  <a:lnTo>
                    <a:pt x="2595" y="516"/>
                  </a:lnTo>
                  <a:lnTo>
                    <a:pt x="2442" y="454"/>
                  </a:lnTo>
                  <a:lnTo>
                    <a:pt x="2388" y="424"/>
                  </a:lnTo>
                  <a:lnTo>
                    <a:pt x="2327" y="388"/>
                  </a:lnTo>
                  <a:lnTo>
                    <a:pt x="2219" y="340"/>
                  </a:lnTo>
                  <a:lnTo>
                    <a:pt x="2106" y="292"/>
                  </a:lnTo>
                  <a:lnTo>
                    <a:pt x="2052" y="280"/>
                  </a:lnTo>
                  <a:lnTo>
                    <a:pt x="2003" y="268"/>
                  </a:lnTo>
                  <a:lnTo>
                    <a:pt x="1955" y="262"/>
                  </a:lnTo>
                  <a:lnTo>
                    <a:pt x="1919" y="268"/>
                  </a:lnTo>
                  <a:lnTo>
                    <a:pt x="1877" y="274"/>
                  </a:lnTo>
                  <a:lnTo>
                    <a:pt x="1812" y="274"/>
                  </a:lnTo>
                  <a:lnTo>
                    <a:pt x="1752" y="274"/>
                  </a:lnTo>
                  <a:lnTo>
                    <a:pt x="1703" y="286"/>
                  </a:lnTo>
                  <a:lnTo>
                    <a:pt x="1661" y="292"/>
                  </a:lnTo>
                  <a:lnTo>
                    <a:pt x="1631" y="304"/>
                  </a:lnTo>
                  <a:lnTo>
                    <a:pt x="1607" y="316"/>
                  </a:lnTo>
                  <a:lnTo>
                    <a:pt x="1595" y="322"/>
                  </a:lnTo>
                  <a:lnTo>
                    <a:pt x="1589" y="322"/>
                  </a:lnTo>
                  <a:lnTo>
                    <a:pt x="1500" y="334"/>
                  </a:lnTo>
                  <a:lnTo>
                    <a:pt x="1409" y="358"/>
                  </a:lnTo>
                  <a:lnTo>
                    <a:pt x="1236" y="418"/>
                  </a:lnTo>
                  <a:lnTo>
                    <a:pt x="1152" y="442"/>
                  </a:lnTo>
                  <a:lnTo>
                    <a:pt x="1061" y="460"/>
                  </a:lnTo>
                  <a:lnTo>
                    <a:pt x="966" y="460"/>
                  </a:lnTo>
                  <a:lnTo>
                    <a:pt x="918" y="454"/>
                  </a:lnTo>
                  <a:lnTo>
                    <a:pt x="870" y="442"/>
                  </a:lnTo>
                  <a:lnTo>
                    <a:pt x="858" y="436"/>
                  </a:lnTo>
                  <a:lnTo>
                    <a:pt x="828" y="430"/>
                  </a:lnTo>
                  <a:lnTo>
                    <a:pt x="791" y="412"/>
                  </a:lnTo>
                  <a:lnTo>
                    <a:pt x="743" y="388"/>
                  </a:lnTo>
                  <a:lnTo>
                    <a:pt x="690" y="364"/>
                  </a:lnTo>
                  <a:lnTo>
                    <a:pt x="636" y="334"/>
                  </a:lnTo>
                  <a:lnTo>
                    <a:pt x="515" y="280"/>
                  </a:lnTo>
                  <a:lnTo>
                    <a:pt x="467" y="256"/>
                  </a:lnTo>
                  <a:lnTo>
                    <a:pt x="443" y="244"/>
                  </a:lnTo>
                  <a:lnTo>
                    <a:pt x="0" y="0"/>
                  </a:lnTo>
                  <a:lnTo>
                    <a:pt x="123" y="120"/>
                  </a:lnTo>
                  <a:lnTo>
                    <a:pt x="585" y="390"/>
                  </a:lnTo>
                  <a:lnTo>
                    <a:pt x="708" y="462"/>
                  </a:lnTo>
                  <a:lnTo>
                    <a:pt x="849" y="543"/>
                  </a:lnTo>
                  <a:lnTo>
                    <a:pt x="882" y="564"/>
                  </a:lnTo>
                  <a:lnTo>
                    <a:pt x="897" y="621"/>
                  </a:lnTo>
                  <a:lnTo>
                    <a:pt x="981" y="675"/>
                  </a:lnTo>
                  <a:close/>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pPr>
                <a:defRPr/>
              </a:pPr>
              <a:endParaRPr lang="en-US" dirty="0">
                <a:latin typeface="Arial" charset="0"/>
                <a:cs typeface="+mn-cs"/>
              </a:endParaRPr>
            </a:p>
          </p:txBody>
        </p:sp>
        <p:sp>
          <p:nvSpPr>
            <p:cNvPr id="17" name="Freeform 17">
              <a:extLst>
                <a:ext uri="{FF2B5EF4-FFF2-40B4-BE49-F238E27FC236}">
                  <a16:creationId xmlns:a16="http://schemas.microsoft.com/office/drawing/2014/main" id="{2A52D0A9-640F-654A-2580-FC41B634824A}"/>
                </a:ext>
              </a:extLst>
            </p:cNvPr>
            <p:cNvSpPr>
              <a:spLocks/>
            </p:cNvSpPr>
            <p:nvPr userDrawn="1"/>
          </p:nvSpPr>
          <p:spPr bwMode="hidden">
            <a:xfrm>
              <a:off x="0" y="2994"/>
              <a:ext cx="2723" cy="1091"/>
            </a:xfrm>
            <a:custGeom>
              <a:avLst/>
              <a:gdLst/>
              <a:ahLst/>
              <a:cxnLst>
                <a:cxn ang="0">
                  <a:pos x="2370" y="72"/>
                </a:cxn>
                <a:cxn ang="0">
                  <a:pos x="2597" y="198"/>
                </a:cxn>
                <a:cxn ang="0">
                  <a:pos x="2639" y="276"/>
                </a:cxn>
                <a:cxn ang="0">
                  <a:pos x="2453" y="264"/>
                </a:cxn>
                <a:cxn ang="0">
                  <a:pos x="2297" y="204"/>
                </a:cxn>
                <a:cxn ang="0">
                  <a:pos x="2112" y="66"/>
                </a:cxn>
                <a:cxn ang="0">
                  <a:pos x="2088" y="72"/>
                </a:cxn>
                <a:cxn ang="0">
                  <a:pos x="2106" y="114"/>
                </a:cxn>
                <a:cxn ang="0">
                  <a:pos x="2412" y="552"/>
                </a:cxn>
                <a:cxn ang="0">
                  <a:pos x="2279" y="564"/>
                </a:cxn>
                <a:cxn ang="0">
                  <a:pos x="2189" y="492"/>
                </a:cxn>
                <a:cxn ang="0">
                  <a:pos x="2058" y="330"/>
                </a:cxn>
                <a:cxn ang="0">
                  <a:pos x="1991" y="234"/>
                </a:cxn>
                <a:cxn ang="0">
                  <a:pos x="1949" y="174"/>
                </a:cxn>
                <a:cxn ang="0">
                  <a:pos x="1824" y="132"/>
                </a:cxn>
                <a:cxn ang="0">
                  <a:pos x="1794" y="144"/>
                </a:cxn>
                <a:cxn ang="0">
                  <a:pos x="1895" y="222"/>
                </a:cxn>
                <a:cxn ang="0">
                  <a:pos x="1943" y="366"/>
                </a:cxn>
                <a:cxn ang="0">
                  <a:pos x="2064" y="630"/>
                </a:cxn>
                <a:cxn ang="0">
                  <a:pos x="2052" y="695"/>
                </a:cxn>
                <a:cxn ang="0">
                  <a:pos x="1955" y="683"/>
                </a:cxn>
                <a:cxn ang="0">
                  <a:pos x="1913" y="636"/>
                </a:cxn>
                <a:cxn ang="0">
                  <a:pos x="1703" y="312"/>
                </a:cxn>
                <a:cxn ang="0">
                  <a:pos x="1637" y="276"/>
                </a:cxn>
                <a:cxn ang="0">
                  <a:pos x="1643" y="318"/>
                </a:cxn>
                <a:cxn ang="0">
                  <a:pos x="1673" y="408"/>
                </a:cxn>
                <a:cxn ang="0">
                  <a:pos x="1716" y="779"/>
                </a:cxn>
                <a:cxn ang="0">
                  <a:pos x="1691" y="737"/>
                </a:cxn>
                <a:cxn ang="0">
                  <a:pos x="1613" y="582"/>
                </a:cxn>
                <a:cxn ang="0">
                  <a:pos x="1494" y="480"/>
                </a:cxn>
                <a:cxn ang="0">
                  <a:pos x="1248" y="528"/>
                </a:cxn>
                <a:cxn ang="0">
                  <a:pos x="996" y="630"/>
                </a:cxn>
                <a:cxn ang="0">
                  <a:pos x="714" y="534"/>
                </a:cxn>
                <a:cxn ang="0">
                  <a:pos x="198" y="288"/>
                </a:cxn>
                <a:cxn ang="0">
                  <a:pos x="0" y="460"/>
                </a:cxn>
                <a:cxn ang="0">
                  <a:pos x="288" y="570"/>
                </a:cxn>
                <a:cxn ang="0">
                  <a:pos x="461" y="654"/>
                </a:cxn>
                <a:cxn ang="0">
                  <a:pos x="725" y="755"/>
                </a:cxn>
                <a:cxn ang="0">
                  <a:pos x="966" y="791"/>
                </a:cxn>
                <a:cxn ang="0">
                  <a:pos x="1176" y="779"/>
                </a:cxn>
                <a:cxn ang="0">
                  <a:pos x="1278" y="791"/>
                </a:cxn>
                <a:cxn ang="0">
                  <a:pos x="1404" y="845"/>
                </a:cxn>
                <a:cxn ang="0">
                  <a:pos x="1416" y="887"/>
                </a:cxn>
                <a:cxn ang="0">
                  <a:pos x="1361" y="923"/>
                </a:cxn>
                <a:cxn ang="0">
                  <a:pos x="1385" y="1007"/>
                </a:cxn>
                <a:cxn ang="0">
                  <a:pos x="1494" y="1085"/>
                </a:cxn>
                <a:cxn ang="0">
                  <a:pos x="1697" y="1043"/>
                </a:cxn>
                <a:cxn ang="0">
                  <a:pos x="1812" y="989"/>
                </a:cxn>
                <a:cxn ang="0">
                  <a:pos x="1973" y="917"/>
                </a:cxn>
                <a:cxn ang="0">
                  <a:pos x="2201" y="899"/>
                </a:cxn>
                <a:cxn ang="0">
                  <a:pos x="2364" y="863"/>
                </a:cxn>
                <a:cxn ang="0">
                  <a:pos x="2400" y="743"/>
                </a:cxn>
                <a:cxn ang="0">
                  <a:pos x="2471" y="701"/>
                </a:cxn>
                <a:cxn ang="0">
                  <a:pos x="2621" y="504"/>
                </a:cxn>
                <a:cxn ang="0">
                  <a:pos x="2693" y="374"/>
                </a:cxn>
              </a:cxnLst>
              <a:rect l="0" t="0" r="r" b="b"/>
              <a:pathLst>
                <a:path w="2723" h="1091">
                  <a:moveTo>
                    <a:pt x="2723" y="299"/>
                  </a:moveTo>
                  <a:lnTo>
                    <a:pt x="2715" y="240"/>
                  </a:lnTo>
                  <a:lnTo>
                    <a:pt x="2656" y="195"/>
                  </a:lnTo>
                  <a:lnTo>
                    <a:pt x="2370" y="72"/>
                  </a:lnTo>
                  <a:lnTo>
                    <a:pt x="2303" y="54"/>
                  </a:lnTo>
                  <a:lnTo>
                    <a:pt x="2585" y="186"/>
                  </a:lnTo>
                  <a:lnTo>
                    <a:pt x="2591" y="192"/>
                  </a:lnTo>
                  <a:lnTo>
                    <a:pt x="2597" y="198"/>
                  </a:lnTo>
                  <a:lnTo>
                    <a:pt x="2621" y="228"/>
                  </a:lnTo>
                  <a:lnTo>
                    <a:pt x="2639" y="258"/>
                  </a:lnTo>
                  <a:lnTo>
                    <a:pt x="2646" y="270"/>
                  </a:lnTo>
                  <a:lnTo>
                    <a:pt x="2639" y="276"/>
                  </a:lnTo>
                  <a:lnTo>
                    <a:pt x="2603" y="282"/>
                  </a:lnTo>
                  <a:lnTo>
                    <a:pt x="2555" y="282"/>
                  </a:lnTo>
                  <a:lnTo>
                    <a:pt x="2507" y="276"/>
                  </a:lnTo>
                  <a:lnTo>
                    <a:pt x="2453" y="264"/>
                  </a:lnTo>
                  <a:lnTo>
                    <a:pt x="2394" y="246"/>
                  </a:lnTo>
                  <a:lnTo>
                    <a:pt x="2340" y="222"/>
                  </a:lnTo>
                  <a:lnTo>
                    <a:pt x="2321" y="216"/>
                  </a:lnTo>
                  <a:lnTo>
                    <a:pt x="2297" y="204"/>
                  </a:lnTo>
                  <a:lnTo>
                    <a:pt x="2171" y="126"/>
                  </a:lnTo>
                  <a:lnTo>
                    <a:pt x="2165" y="120"/>
                  </a:lnTo>
                  <a:lnTo>
                    <a:pt x="2154" y="102"/>
                  </a:lnTo>
                  <a:lnTo>
                    <a:pt x="2112" y="66"/>
                  </a:lnTo>
                  <a:lnTo>
                    <a:pt x="2064" y="24"/>
                  </a:lnTo>
                  <a:lnTo>
                    <a:pt x="2046" y="6"/>
                  </a:lnTo>
                  <a:lnTo>
                    <a:pt x="2034" y="0"/>
                  </a:lnTo>
                  <a:lnTo>
                    <a:pt x="2088" y="72"/>
                  </a:lnTo>
                  <a:lnTo>
                    <a:pt x="2106" y="108"/>
                  </a:lnTo>
                  <a:lnTo>
                    <a:pt x="2106" y="108"/>
                  </a:lnTo>
                  <a:lnTo>
                    <a:pt x="2106" y="108"/>
                  </a:lnTo>
                  <a:lnTo>
                    <a:pt x="2106" y="114"/>
                  </a:lnTo>
                  <a:lnTo>
                    <a:pt x="2112" y="114"/>
                  </a:lnTo>
                  <a:lnTo>
                    <a:pt x="2406" y="516"/>
                  </a:lnTo>
                  <a:lnTo>
                    <a:pt x="2412" y="534"/>
                  </a:lnTo>
                  <a:lnTo>
                    <a:pt x="2412" y="552"/>
                  </a:lnTo>
                  <a:lnTo>
                    <a:pt x="2394" y="576"/>
                  </a:lnTo>
                  <a:lnTo>
                    <a:pt x="2364" y="588"/>
                  </a:lnTo>
                  <a:lnTo>
                    <a:pt x="2321" y="588"/>
                  </a:lnTo>
                  <a:lnTo>
                    <a:pt x="2279" y="564"/>
                  </a:lnTo>
                  <a:lnTo>
                    <a:pt x="2237" y="534"/>
                  </a:lnTo>
                  <a:lnTo>
                    <a:pt x="2201" y="504"/>
                  </a:lnTo>
                  <a:lnTo>
                    <a:pt x="2195" y="498"/>
                  </a:lnTo>
                  <a:lnTo>
                    <a:pt x="2189" y="492"/>
                  </a:lnTo>
                  <a:lnTo>
                    <a:pt x="2171" y="462"/>
                  </a:lnTo>
                  <a:lnTo>
                    <a:pt x="2142" y="420"/>
                  </a:lnTo>
                  <a:lnTo>
                    <a:pt x="2100" y="378"/>
                  </a:lnTo>
                  <a:lnTo>
                    <a:pt x="2058" y="330"/>
                  </a:lnTo>
                  <a:lnTo>
                    <a:pt x="2040" y="318"/>
                  </a:lnTo>
                  <a:lnTo>
                    <a:pt x="2028" y="300"/>
                  </a:lnTo>
                  <a:lnTo>
                    <a:pt x="2009" y="264"/>
                  </a:lnTo>
                  <a:lnTo>
                    <a:pt x="1991" y="234"/>
                  </a:lnTo>
                  <a:lnTo>
                    <a:pt x="1985" y="210"/>
                  </a:lnTo>
                  <a:lnTo>
                    <a:pt x="1973" y="192"/>
                  </a:lnTo>
                  <a:lnTo>
                    <a:pt x="1967" y="180"/>
                  </a:lnTo>
                  <a:lnTo>
                    <a:pt x="1949" y="174"/>
                  </a:lnTo>
                  <a:lnTo>
                    <a:pt x="1907" y="156"/>
                  </a:lnTo>
                  <a:lnTo>
                    <a:pt x="1860" y="138"/>
                  </a:lnTo>
                  <a:lnTo>
                    <a:pt x="1836" y="132"/>
                  </a:lnTo>
                  <a:lnTo>
                    <a:pt x="1824" y="132"/>
                  </a:lnTo>
                  <a:lnTo>
                    <a:pt x="1806" y="132"/>
                  </a:lnTo>
                  <a:lnTo>
                    <a:pt x="1800" y="138"/>
                  </a:lnTo>
                  <a:lnTo>
                    <a:pt x="1794" y="144"/>
                  </a:lnTo>
                  <a:lnTo>
                    <a:pt x="1794" y="144"/>
                  </a:lnTo>
                  <a:lnTo>
                    <a:pt x="1842" y="156"/>
                  </a:lnTo>
                  <a:lnTo>
                    <a:pt x="1872" y="180"/>
                  </a:lnTo>
                  <a:lnTo>
                    <a:pt x="1889" y="204"/>
                  </a:lnTo>
                  <a:lnTo>
                    <a:pt x="1895" y="222"/>
                  </a:lnTo>
                  <a:lnTo>
                    <a:pt x="1889" y="240"/>
                  </a:lnTo>
                  <a:lnTo>
                    <a:pt x="1901" y="270"/>
                  </a:lnTo>
                  <a:lnTo>
                    <a:pt x="1919" y="318"/>
                  </a:lnTo>
                  <a:lnTo>
                    <a:pt x="1943" y="366"/>
                  </a:lnTo>
                  <a:lnTo>
                    <a:pt x="1991" y="480"/>
                  </a:lnTo>
                  <a:lnTo>
                    <a:pt x="2021" y="534"/>
                  </a:lnTo>
                  <a:lnTo>
                    <a:pt x="2040" y="582"/>
                  </a:lnTo>
                  <a:lnTo>
                    <a:pt x="2064" y="630"/>
                  </a:lnTo>
                  <a:lnTo>
                    <a:pt x="2076" y="666"/>
                  </a:lnTo>
                  <a:lnTo>
                    <a:pt x="2082" y="683"/>
                  </a:lnTo>
                  <a:lnTo>
                    <a:pt x="2070" y="695"/>
                  </a:lnTo>
                  <a:lnTo>
                    <a:pt x="2052" y="695"/>
                  </a:lnTo>
                  <a:lnTo>
                    <a:pt x="2021" y="695"/>
                  </a:lnTo>
                  <a:lnTo>
                    <a:pt x="1997" y="695"/>
                  </a:lnTo>
                  <a:lnTo>
                    <a:pt x="1973" y="689"/>
                  </a:lnTo>
                  <a:lnTo>
                    <a:pt x="1955" y="683"/>
                  </a:lnTo>
                  <a:lnTo>
                    <a:pt x="1949" y="683"/>
                  </a:lnTo>
                  <a:lnTo>
                    <a:pt x="1949" y="677"/>
                  </a:lnTo>
                  <a:lnTo>
                    <a:pt x="1943" y="672"/>
                  </a:lnTo>
                  <a:lnTo>
                    <a:pt x="1913" y="636"/>
                  </a:lnTo>
                  <a:lnTo>
                    <a:pt x="1806" y="324"/>
                  </a:lnTo>
                  <a:lnTo>
                    <a:pt x="1776" y="330"/>
                  </a:lnTo>
                  <a:lnTo>
                    <a:pt x="1746" y="330"/>
                  </a:lnTo>
                  <a:lnTo>
                    <a:pt x="1703" y="312"/>
                  </a:lnTo>
                  <a:lnTo>
                    <a:pt x="1673" y="288"/>
                  </a:lnTo>
                  <a:lnTo>
                    <a:pt x="1667" y="276"/>
                  </a:lnTo>
                  <a:lnTo>
                    <a:pt x="1655" y="270"/>
                  </a:lnTo>
                  <a:lnTo>
                    <a:pt x="1637" y="276"/>
                  </a:lnTo>
                  <a:lnTo>
                    <a:pt x="1631" y="288"/>
                  </a:lnTo>
                  <a:lnTo>
                    <a:pt x="1625" y="306"/>
                  </a:lnTo>
                  <a:lnTo>
                    <a:pt x="1625" y="312"/>
                  </a:lnTo>
                  <a:lnTo>
                    <a:pt x="1643" y="318"/>
                  </a:lnTo>
                  <a:lnTo>
                    <a:pt x="1655" y="336"/>
                  </a:lnTo>
                  <a:lnTo>
                    <a:pt x="1667" y="366"/>
                  </a:lnTo>
                  <a:lnTo>
                    <a:pt x="1673" y="402"/>
                  </a:lnTo>
                  <a:lnTo>
                    <a:pt x="1673" y="408"/>
                  </a:lnTo>
                  <a:lnTo>
                    <a:pt x="1673" y="414"/>
                  </a:lnTo>
                  <a:lnTo>
                    <a:pt x="1716" y="761"/>
                  </a:lnTo>
                  <a:lnTo>
                    <a:pt x="1716" y="773"/>
                  </a:lnTo>
                  <a:lnTo>
                    <a:pt x="1716" y="779"/>
                  </a:lnTo>
                  <a:lnTo>
                    <a:pt x="1709" y="773"/>
                  </a:lnTo>
                  <a:lnTo>
                    <a:pt x="1703" y="755"/>
                  </a:lnTo>
                  <a:lnTo>
                    <a:pt x="1697" y="749"/>
                  </a:lnTo>
                  <a:lnTo>
                    <a:pt x="1691" y="737"/>
                  </a:lnTo>
                  <a:lnTo>
                    <a:pt x="1679" y="713"/>
                  </a:lnTo>
                  <a:lnTo>
                    <a:pt x="1661" y="672"/>
                  </a:lnTo>
                  <a:lnTo>
                    <a:pt x="1643" y="630"/>
                  </a:lnTo>
                  <a:lnTo>
                    <a:pt x="1613" y="582"/>
                  </a:lnTo>
                  <a:lnTo>
                    <a:pt x="1589" y="540"/>
                  </a:lnTo>
                  <a:lnTo>
                    <a:pt x="1560" y="510"/>
                  </a:lnTo>
                  <a:lnTo>
                    <a:pt x="1536" y="492"/>
                  </a:lnTo>
                  <a:lnTo>
                    <a:pt x="1494" y="480"/>
                  </a:lnTo>
                  <a:lnTo>
                    <a:pt x="1446" y="480"/>
                  </a:lnTo>
                  <a:lnTo>
                    <a:pt x="1397" y="486"/>
                  </a:lnTo>
                  <a:lnTo>
                    <a:pt x="1349" y="498"/>
                  </a:lnTo>
                  <a:lnTo>
                    <a:pt x="1248" y="528"/>
                  </a:lnTo>
                  <a:lnTo>
                    <a:pt x="1158" y="570"/>
                  </a:lnTo>
                  <a:lnTo>
                    <a:pt x="1104" y="600"/>
                  </a:lnTo>
                  <a:lnTo>
                    <a:pt x="1037" y="624"/>
                  </a:lnTo>
                  <a:lnTo>
                    <a:pt x="996" y="630"/>
                  </a:lnTo>
                  <a:lnTo>
                    <a:pt x="948" y="630"/>
                  </a:lnTo>
                  <a:lnTo>
                    <a:pt x="900" y="618"/>
                  </a:lnTo>
                  <a:lnTo>
                    <a:pt x="840" y="588"/>
                  </a:lnTo>
                  <a:lnTo>
                    <a:pt x="714" y="534"/>
                  </a:lnTo>
                  <a:lnTo>
                    <a:pt x="582" y="474"/>
                  </a:lnTo>
                  <a:lnTo>
                    <a:pt x="443" y="408"/>
                  </a:lnTo>
                  <a:lnTo>
                    <a:pt x="318" y="348"/>
                  </a:lnTo>
                  <a:lnTo>
                    <a:pt x="198" y="288"/>
                  </a:lnTo>
                  <a:lnTo>
                    <a:pt x="149" y="264"/>
                  </a:lnTo>
                  <a:lnTo>
                    <a:pt x="102" y="240"/>
                  </a:lnTo>
                  <a:lnTo>
                    <a:pt x="0" y="187"/>
                  </a:lnTo>
                  <a:lnTo>
                    <a:pt x="0" y="460"/>
                  </a:lnTo>
                  <a:lnTo>
                    <a:pt x="36" y="474"/>
                  </a:lnTo>
                  <a:lnTo>
                    <a:pt x="149" y="516"/>
                  </a:lnTo>
                  <a:lnTo>
                    <a:pt x="216" y="540"/>
                  </a:lnTo>
                  <a:lnTo>
                    <a:pt x="288" y="570"/>
                  </a:lnTo>
                  <a:lnTo>
                    <a:pt x="348" y="594"/>
                  </a:lnTo>
                  <a:lnTo>
                    <a:pt x="396" y="618"/>
                  </a:lnTo>
                  <a:lnTo>
                    <a:pt x="432" y="636"/>
                  </a:lnTo>
                  <a:lnTo>
                    <a:pt x="461" y="654"/>
                  </a:lnTo>
                  <a:lnTo>
                    <a:pt x="504" y="672"/>
                  </a:lnTo>
                  <a:lnTo>
                    <a:pt x="588" y="707"/>
                  </a:lnTo>
                  <a:lnTo>
                    <a:pt x="684" y="743"/>
                  </a:lnTo>
                  <a:lnTo>
                    <a:pt x="725" y="755"/>
                  </a:lnTo>
                  <a:lnTo>
                    <a:pt x="761" y="767"/>
                  </a:lnTo>
                  <a:lnTo>
                    <a:pt x="828" y="779"/>
                  </a:lnTo>
                  <a:lnTo>
                    <a:pt x="894" y="785"/>
                  </a:lnTo>
                  <a:lnTo>
                    <a:pt x="966" y="791"/>
                  </a:lnTo>
                  <a:lnTo>
                    <a:pt x="1031" y="791"/>
                  </a:lnTo>
                  <a:lnTo>
                    <a:pt x="1092" y="785"/>
                  </a:lnTo>
                  <a:lnTo>
                    <a:pt x="1146" y="785"/>
                  </a:lnTo>
                  <a:lnTo>
                    <a:pt x="1176" y="779"/>
                  </a:lnTo>
                  <a:lnTo>
                    <a:pt x="1188" y="779"/>
                  </a:lnTo>
                  <a:lnTo>
                    <a:pt x="1188" y="779"/>
                  </a:lnTo>
                  <a:lnTo>
                    <a:pt x="1236" y="785"/>
                  </a:lnTo>
                  <a:lnTo>
                    <a:pt x="1278" y="791"/>
                  </a:lnTo>
                  <a:lnTo>
                    <a:pt x="1307" y="803"/>
                  </a:lnTo>
                  <a:lnTo>
                    <a:pt x="1337" y="809"/>
                  </a:lnTo>
                  <a:lnTo>
                    <a:pt x="1379" y="827"/>
                  </a:lnTo>
                  <a:lnTo>
                    <a:pt x="1404" y="845"/>
                  </a:lnTo>
                  <a:lnTo>
                    <a:pt x="1416" y="863"/>
                  </a:lnTo>
                  <a:lnTo>
                    <a:pt x="1416" y="875"/>
                  </a:lnTo>
                  <a:lnTo>
                    <a:pt x="1416" y="881"/>
                  </a:lnTo>
                  <a:lnTo>
                    <a:pt x="1416" y="887"/>
                  </a:lnTo>
                  <a:lnTo>
                    <a:pt x="1410" y="887"/>
                  </a:lnTo>
                  <a:lnTo>
                    <a:pt x="1397" y="893"/>
                  </a:lnTo>
                  <a:lnTo>
                    <a:pt x="1379" y="905"/>
                  </a:lnTo>
                  <a:lnTo>
                    <a:pt x="1361" y="923"/>
                  </a:lnTo>
                  <a:lnTo>
                    <a:pt x="1355" y="941"/>
                  </a:lnTo>
                  <a:lnTo>
                    <a:pt x="1361" y="971"/>
                  </a:lnTo>
                  <a:lnTo>
                    <a:pt x="1367" y="989"/>
                  </a:lnTo>
                  <a:lnTo>
                    <a:pt x="1385" y="1007"/>
                  </a:lnTo>
                  <a:lnTo>
                    <a:pt x="1404" y="1025"/>
                  </a:lnTo>
                  <a:lnTo>
                    <a:pt x="1434" y="1049"/>
                  </a:lnTo>
                  <a:lnTo>
                    <a:pt x="1464" y="1067"/>
                  </a:lnTo>
                  <a:lnTo>
                    <a:pt x="1494" y="1085"/>
                  </a:lnTo>
                  <a:lnTo>
                    <a:pt x="1554" y="1091"/>
                  </a:lnTo>
                  <a:lnTo>
                    <a:pt x="1607" y="1085"/>
                  </a:lnTo>
                  <a:lnTo>
                    <a:pt x="1661" y="1067"/>
                  </a:lnTo>
                  <a:lnTo>
                    <a:pt x="1697" y="1043"/>
                  </a:lnTo>
                  <a:lnTo>
                    <a:pt x="1734" y="1019"/>
                  </a:lnTo>
                  <a:lnTo>
                    <a:pt x="1752" y="995"/>
                  </a:lnTo>
                  <a:lnTo>
                    <a:pt x="1758" y="989"/>
                  </a:lnTo>
                  <a:lnTo>
                    <a:pt x="1812" y="989"/>
                  </a:lnTo>
                  <a:lnTo>
                    <a:pt x="1860" y="983"/>
                  </a:lnTo>
                  <a:lnTo>
                    <a:pt x="1907" y="965"/>
                  </a:lnTo>
                  <a:lnTo>
                    <a:pt x="1943" y="941"/>
                  </a:lnTo>
                  <a:lnTo>
                    <a:pt x="1973" y="917"/>
                  </a:lnTo>
                  <a:lnTo>
                    <a:pt x="2003" y="899"/>
                  </a:lnTo>
                  <a:lnTo>
                    <a:pt x="2015" y="881"/>
                  </a:lnTo>
                  <a:lnTo>
                    <a:pt x="2021" y="875"/>
                  </a:lnTo>
                  <a:lnTo>
                    <a:pt x="2201" y="899"/>
                  </a:lnTo>
                  <a:lnTo>
                    <a:pt x="2243" y="905"/>
                  </a:lnTo>
                  <a:lnTo>
                    <a:pt x="2273" y="899"/>
                  </a:lnTo>
                  <a:lnTo>
                    <a:pt x="2327" y="887"/>
                  </a:lnTo>
                  <a:lnTo>
                    <a:pt x="2364" y="863"/>
                  </a:lnTo>
                  <a:lnTo>
                    <a:pt x="2388" y="827"/>
                  </a:lnTo>
                  <a:lnTo>
                    <a:pt x="2400" y="797"/>
                  </a:lnTo>
                  <a:lnTo>
                    <a:pt x="2400" y="767"/>
                  </a:lnTo>
                  <a:lnTo>
                    <a:pt x="2400" y="743"/>
                  </a:lnTo>
                  <a:lnTo>
                    <a:pt x="2400" y="737"/>
                  </a:lnTo>
                  <a:lnTo>
                    <a:pt x="2418" y="737"/>
                  </a:lnTo>
                  <a:lnTo>
                    <a:pt x="2436" y="731"/>
                  </a:lnTo>
                  <a:lnTo>
                    <a:pt x="2471" y="701"/>
                  </a:lnTo>
                  <a:lnTo>
                    <a:pt x="2513" y="660"/>
                  </a:lnTo>
                  <a:lnTo>
                    <a:pt x="2555" y="606"/>
                  </a:lnTo>
                  <a:lnTo>
                    <a:pt x="2591" y="552"/>
                  </a:lnTo>
                  <a:lnTo>
                    <a:pt x="2621" y="504"/>
                  </a:lnTo>
                  <a:lnTo>
                    <a:pt x="2639" y="468"/>
                  </a:lnTo>
                  <a:lnTo>
                    <a:pt x="2646" y="462"/>
                  </a:lnTo>
                  <a:lnTo>
                    <a:pt x="2646" y="456"/>
                  </a:lnTo>
                  <a:lnTo>
                    <a:pt x="2693" y="374"/>
                  </a:lnTo>
                  <a:lnTo>
                    <a:pt x="2723" y="299"/>
                  </a:lnTo>
                  <a:close/>
                </a:path>
              </a:pathLst>
            </a:custGeom>
            <a:solidFill>
              <a:schemeClr val="bg1"/>
            </a:solidFill>
            <a:ln w="9525">
              <a:noFill/>
              <a:round/>
              <a:headEnd/>
              <a:tailEnd/>
            </a:ln>
          </p:spPr>
          <p:txBody>
            <a:bodyPr/>
            <a:lstStyle/>
            <a:p>
              <a:pPr>
                <a:defRPr/>
              </a:pPr>
              <a:endParaRPr lang="en-US" dirty="0">
                <a:latin typeface="Arial" charset="0"/>
                <a:cs typeface="+mn-cs"/>
              </a:endParaRPr>
            </a:p>
          </p:txBody>
        </p:sp>
      </p:grpSp>
      <p:sp>
        <p:nvSpPr>
          <p:cNvPr id="27666" name="Rectangle 18"/>
          <p:cNvSpPr>
            <a:spLocks noGrp="1" noChangeArrowheads="1"/>
          </p:cNvSpPr>
          <p:nvPr>
            <p:ph type="ctrTitle" sz="quarter"/>
          </p:nvPr>
        </p:nvSpPr>
        <p:spPr>
          <a:xfrm>
            <a:off x="685800" y="1768475"/>
            <a:ext cx="7772400" cy="1736725"/>
          </a:xfrm>
        </p:spPr>
        <p:txBody>
          <a:bodyPr anchor="b"/>
          <a:lstStyle>
            <a:lvl1pPr>
              <a:defRPr sz="5400"/>
            </a:lvl1pPr>
          </a:lstStyle>
          <a:p>
            <a:r>
              <a:rPr lang="en-US"/>
              <a:t>Click to edit Master title style</a:t>
            </a:r>
          </a:p>
        </p:txBody>
      </p:sp>
      <p:sp>
        <p:nvSpPr>
          <p:cNvPr id="27667" name="Rectangle 19"/>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18" name="Rectangle 20">
            <a:extLst>
              <a:ext uri="{FF2B5EF4-FFF2-40B4-BE49-F238E27FC236}">
                <a16:creationId xmlns:a16="http://schemas.microsoft.com/office/drawing/2014/main" id="{EA6B0E11-28B7-D527-EA2F-0E2392EBF6EE}"/>
              </a:ext>
            </a:extLst>
          </p:cNvPr>
          <p:cNvSpPr>
            <a:spLocks noGrp="1" noChangeArrowheads="1"/>
          </p:cNvSpPr>
          <p:nvPr>
            <p:ph type="dt" sz="quarter" idx="10"/>
          </p:nvPr>
        </p:nvSpPr>
        <p:spPr/>
        <p:txBody>
          <a:bodyPr/>
          <a:lstStyle>
            <a:lvl1pPr>
              <a:defRPr dirty="0"/>
            </a:lvl1pPr>
          </a:lstStyle>
          <a:p>
            <a:pPr>
              <a:defRPr/>
            </a:pPr>
            <a:endParaRPr lang="en-US"/>
          </a:p>
        </p:txBody>
      </p:sp>
      <p:sp>
        <p:nvSpPr>
          <p:cNvPr id="19" name="Rectangle 21">
            <a:extLst>
              <a:ext uri="{FF2B5EF4-FFF2-40B4-BE49-F238E27FC236}">
                <a16:creationId xmlns:a16="http://schemas.microsoft.com/office/drawing/2014/main" id="{0CA7D22A-0936-E699-F8E4-2F4E45CFDEAE}"/>
              </a:ext>
            </a:extLst>
          </p:cNvPr>
          <p:cNvSpPr>
            <a:spLocks noGrp="1" noChangeArrowheads="1"/>
          </p:cNvSpPr>
          <p:nvPr>
            <p:ph type="ftr" sz="quarter" idx="11"/>
          </p:nvPr>
        </p:nvSpPr>
        <p:spPr/>
        <p:txBody>
          <a:bodyPr/>
          <a:lstStyle>
            <a:lvl1pPr>
              <a:defRPr dirty="0"/>
            </a:lvl1pPr>
          </a:lstStyle>
          <a:p>
            <a:pPr>
              <a:defRPr/>
            </a:pPr>
            <a:endParaRPr lang="en-US"/>
          </a:p>
        </p:txBody>
      </p:sp>
      <p:sp>
        <p:nvSpPr>
          <p:cNvPr id="20" name="Rectangle 22">
            <a:extLst>
              <a:ext uri="{FF2B5EF4-FFF2-40B4-BE49-F238E27FC236}">
                <a16:creationId xmlns:a16="http://schemas.microsoft.com/office/drawing/2014/main" id="{07493E55-9B35-E623-D872-49B3FD884F38}"/>
              </a:ext>
            </a:extLst>
          </p:cNvPr>
          <p:cNvSpPr>
            <a:spLocks noGrp="1" noChangeArrowheads="1"/>
          </p:cNvSpPr>
          <p:nvPr>
            <p:ph type="sldNum" sz="quarter" idx="12"/>
          </p:nvPr>
        </p:nvSpPr>
        <p:spPr/>
        <p:txBody>
          <a:bodyPr/>
          <a:lstStyle>
            <a:lvl1pPr>
              <a:defRPr/>
            </a:lvl1pPr>
          </a:lstStyle>
          <a:p>
            <a:fld id="{2FBDD9E6-A1E7-4632-BBB4-2F039DB0CF43}" type="slidenum">
              <a:rPr lang="en-US" altLang="en-US"/>
              <a:pPr/>
              <a:t>‹#›</a:t>
            </a:fld>
            <a:endParaRPr lang="en-US" altLang="en-US"/>
          </a:p>
        </p:txBody>
      </p:sp>
    </p:spTree>
    <p:extLst>
      <p:ext uri="{BB962C8B-B14F-4D97-AF65-F5344CB8AC3E}">
        <p14:creationId xmlns:p14="http://schemas.microsoft.com/office/powerpoint/2010/main" val="13703972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a:extLst>
              <a:ext uri="{FF2B5EF4-FFF2-40B4-BE49-F238E27FC236}">
                <a16:creationId xmlns:a16="http://schemas.microsoft.com/office/drawing/2014/main" id="{BB2EE527-05E8-1E5B-D414-B2FC60008B9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0">
            <a:extLst>
              <a:ext uri="{FF2B5EF4-FFF2-40B4-BE49-F238E27FC236}">
                <a16:creationId xmlns:a16="http://schemas.microsoft.com/office/drawing/2014/main" id="{FC722C84-6446-56E1-4A66-11455FFD84E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1">
            <a:extLst>
              <a:ext uri="{FF2B5EF4-FFF2-40B4-BE49-F238E27FC236}">
                <a16:creationId xmlns:a16="http://schemas.microsoft.com/office/drawing/2014/main" id="{95EBD8B3-4593-7A8A-6E7C-B950710F1AC0}"/>
              </a:ext>
            </a:extLst>
          </p:cNvPr>
          <p:cNvSpPr>
            <a:spLocks noGrp="1" noChangeArrowheads="1"/>
          </p:cNvSpPr>
          <p:nvPr>
            <p:ph type="sldNum" sz="quarter" idx="12"/>
          </p:nvPr>
        </p:nvSpPr>
        <p:spPr>
          <a:ln/>
        </p:spPr>
        <p:txBody>
          <a:bodyPr/>
          <a:lstStyle>
            <a:lvl1pPr>
              <a:defRPr/>
            </a:lvl1pPr>
          </a:lstStyle>
          <a:p>
            <a:fld id="{BEA5FBD2-904C-455B-B108-1EEBBF19DBA1}" type="slidenum">
              <a:rPr lang="en-US" altLang="en-US"/>
              <a:pPr/>
              <a:t>‹#›</a:t>
            </a:fld>
            <a:endParaRPr lang="en-US" altLang="en-US"/>
          </a:p>
        </p:txBody>
      </p:sp>
    </p:spTree>
    <p:extLst>
      <p:ext uri="{BB962C8B-B14F-4D97-AF65-F5344CB8AC3E}">
        <p14:creationId xmlns:p14="http://schemas.microsoft.com/office/powerpoint/2010/main" val="4729525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213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213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a:extLst>
              <a:ext uri="{FF2B5EF4-FFF2-40B4-BE49-F238E27FC236}">
                <a16:creationId xmlns:a16="http://schemas.microsoft.com/office/drawing/2014/main" id="{E868B8B0-4615-5EAA-B21A-D46467F5C33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0">
            <a:extLst>
              <a:ext uri="{FF2B5EF4-FFF2-40B4-BE49-F238E27FC236}">
                <a16:creationId xmlns:a16="http://schemas.microsoft.com/office/drawing/2014/main" id="{61045441-BA9F-D959-312D-3498658CE36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1">
            <a:extLst>
              <a:ext uri="{FF2B5EF4-FFF2-40B4-BE49-F238E27FC236}">
                <a16:creationId xmlns:a16="http://schemas.microsoft.com/office/drawing/2014/main" id="{C34A41EB-1D72-8E81-327D-92E110B295B1}"/>
              </a:ext>
            </a:extLst>
          </p:cNvPr>
          <p:cNvSpPr>
            <a:spLocks noGrp="1" noChangeArrowheads="1"/>
          </p:cNvSpPr>
          <p:nvPr>
            <p:ph type="sldNum" sz="quarter" idx="12"/>
          </p:nvPr>
        </p:nvSpPr>
        <p:spPr>
          <a:ln/>
        </p:spPr>
        <p:txBody>
          <a:bodyPr/>
          <a:lstStyle>
            <a:lvl1pPr>
              <a:defRPr/>
            </a:lvl1pPr>
          </a:lstStyle>
          <a:p>
            <a:fld id="{FC8185C5-E467-47DE-A77E-BF76CA347239}" type="slidenum">
              <a:rPr lang="en-US" altLang="en-US"/>
              <a:pPr/>
              <a:t>‹#›</a:t>
            </a:fld>
            <a:endParaRPr lang="en-US" altLang="en-US"/>
          </a:p>
        </p:txBody>
      </p:sp>
    </p:spTree>
    <p:extLst>
      <p:ext uri="{BB962C8B-B14F-4D97-AF65-F5344CB8AC3E}">
        <p14:creationId xmlns:p14="http://schemas.microsoft.com/office/powerpoint/2010/main" val="1478416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a:extLst>
              <a:ext uri="{FF2B5EF4-FFF2-40B4-BE49-F238E27FC236}">
                <a16:creationId xmlns:a16="http://schemas.microsoft.com/office/drawing/2014/main" id="{984C4034-88DD-A85F-30BD-FD830ECBD48C}"/>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0">
            <a:extLst>
              <a:ext uri="{FF2B5EF4-FFF2-40B4-BE49-F238E27FC236}">
                <a16:creationId xmlns:a16="http://schemas.microsoft.com/office/drawing/2014/main" id="{43EE8907-F35B-D6A2-C9F0-ECED670A04C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1">
            <a:extLst>
              <a:ext uri="{FF2B5EF4-FFF2-40B4-BE49-F238E27FC236}">
                <a16:creationId xmlns:a16="http://schemas.microsoft.com/office/drawing/2014/main" id="{F55E0B0D-E977-C0FB-E5E0-36C63E2DF5CD}"/>
              </a:ext>
            </a:extLst>
          </p:cNvPr>
          <p:cNvSpPr>
            <a:spLocks noGrp="1" noChangeArrowheads="1"/>
          </p:cNvSpPr>
          <p:nvPr>
            <p:ph type="sldNum" sz="quarter" idx="12"/>
          </p:nvPr>
        </p:nvSpPr>
        <p:spPr>
          <a:ln/>
        </p:spPr>
        <p:txBody>
          <a:bodyPr/>
          <a:lstStyle>
            <a:lvl1pPr>
              <a:defRPr/>
            </a:lvl1pPr>
          </a:lstStyle>
          <a:p>
            <a:fld id="{99127AD5-8059-4458-AB9A-EAD1B781FFBB}" type="slidenum">
              <a:rPr lang="en-US" altLang="en-US"/>
              <a:pPr/>
              <a:t>‹#›</a:t>
            </a:fld>
            <a:endParaRPr lang="en-US" altLang="en-US"/>
          </a:p>
        </p:txBody>
      </p:sp>
    </p:spTree>
    <p:extLst>
      <p:ext uri="{BB962C8B-B14F-4D97-AF65-F5344CB8AC3E}">
        <p14:creationId xmlns:p14="http://schemas.microsoft.com/office/powerpoint/2010/main" val="28145900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9">
            <a:extLst>
              <a:ext uri="{FF2B5EF4-FFF2-40B4-BE49-F238E27FC236}">
                <a16:creationId xmlns:a16="http://schemas.microsoft.com/office/drawing/2014/main" id="{1FAD54EA-34B9-BFE7-5D04-6B60C821A9B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0">
            <a:extLst>
              <a:ext uri="{FF2B5EF4-FFF2-40B4-BE49-F238E27FC236}">
                <a16:creationId xmlns:a16="http://schemas.microsoft.com/office/drawing/2014/main" id="{39ECA5AD-72F6-FE9F-F759-472EDDF0E68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1">
            <a:extLst>
              <a:ext uri="{FF2B5EF4-FFF2-40B4-BE49-F238E27FC236}">
                <a16:creationId xmlns:a16="http://schemas.microsoft.com/office/drawing/2014/main" id="{C44F122B-952D-2A8B-1A80-858ECE4DAFC7}"/>
              </a:ext>
            </a:extLst>
          </p:cNvPr>
          <p:cNvSpPr>
            <a:spLocks noGrp="1" noChangeArrowheads="1"/>
          </p:cNvSpPr>
          <p:nvPr>
            <p:ph type="sldNum" sz="quarter" idx="12"/>
          </p:nvPr>
        </p:nvSpPr>
        <p:spPr>
          <a:ln/>
        </p:spPr>
        <p:txBody>
          <a:bodyPr/>
          <a:lstStyle>
            <a:lvl1pPr>
              <a:defRPr/>
            </a:lvl1pPr>
          </a:lstStyle>
          <a:p>
            <a:fld id="{B1A0F9D6-D557-43A2-92EA-130CDDE8DD9A}" type="slidenum">
              <a:rPr lang="en-US" altLang="en-US"/>
              <a:pPr/>
              <a:t>‹#›</a:t>
            </a:fld>
            <a:endParaRPr lang="en-US" altLang="en-US"/>
          </a:p>
        </p:txBody>
      </p:sp>
    </p:spTree>
    <p:extLst>
      <p:ext uri="{BB962C8B-B14F-4D97-AF65-F5344CB8AC3E}">
        <p14:creationId xmlns:p14="http://schemas.microsoft.com/office/powerpoint/2010/main" val="21962072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9">
            <a:extLst>
              <a:ext uri="{FF2B5EF4-FFF2-40B4-BE49-F238E27FC236}">
                <a16:creationId xmlns:a16="http://schemas.microsoft.com/office/drawing/2014/main" id="{38A54536-62D6-AEDB-B595-B0EE23C1BB47}"/>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20">
            <a:extLst>
              <a:ext uri="{FF2B5EF4-FFF2-40B4-BE49-F238E27FC236}">
                <a16:creationId xmlns:a16="http://schemas.microsoft.com/office/drawing/2014/main" id="{81E0CA02-F0A2-9882-B902-98E22B978A8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21">
            <a:extLst>
              <a:ext uri="{FF2B5EF4-FFF2-40B4-BE49-F238E27FC236}">
                <a16:creationId xmlns:a16="http://schemas.microsoft.com/office/drawing/2014/main" id="{869179B2-DFCF-ECB7-6E70-B08556791171}"/>
              </a:ext>
            </a:extLst>
          </p:cNvPr>
          <p:cNvSpPr>
            <a:spLocks noGrp="1" noChangeArrowheads="1"/>
          </p:cNvSpPr>
          <p:nvPr>
            <p:ph type="sldNum" sz="quarter" idx="12"/>
          </p:nvPr>
        </p:nvSpPr>
        <p:spPr>
          <a:ln/>
        </p:spPr>
        <p:txBody>
          <a:bodyPr/>
          <a:lstStyle>
            <a:lvl1pPr>
              <a:defRPr/>
            </a:lvl1pPr>
          </a:lstStyle>
          <a:p>
            <a:fld id="{20A3552C-3184-45BC-A59C-C029E3330A16}" type="slidenum">
              <a:rPr lang="en-US" altLang="en-US"/>
              <a:pPr/>
              <a:t>‹#›</a:t>
            </a:fld>
            <a:endParaRPr lang="en-US" altLang="en-US"/>
          </a:p>
        </p:txBody>
      </p:sp>
    </p:spTree>
    <p:extLst>
      <p:ext uri="{BB962C8B-B14F-4D97-AF65-F5344CB8AC3E}">
        <p14:creationId xmlns:p14="http://schemas.microsoft.com/office/powerpoint/2010/main" val="3470829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9">
            <a:extLst>
              <a:ext uri="{FF2B5EF4-FFF2-40B4-BE49-F238E27FC236}">
                <a16:creationId xmlns:a16="http://schemas.microsoft.com/office/drawing/2014/main" id="{3A97BFF9-3C4A-B2B7-B3BD-477633C6CBC6}"/>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20">
            <a:extLst>
              <a:ext uri="{FF2B5EF4-FFF2-40B4-BE49-F238E27FC236}">
                <a16:creationId xmlns:a16="http://schemas.microsoft.com/office/drawing/2014/main" id="{D6586779-DA47-54A5-CB51-F796137677F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21">
            <a:extLst>
              <a:ext uri="{FF2B5EF4-FFF2-40B4-BE49-F238E27FC236}">
                <a16:creationId xmlns:a16="http://schemas.microsoft.com/office/drawing/2014/main" id="{F10CE868-E0A4-2540-42D1-913874F68B98}"/>
              </a:ext>
            </a:extLst>
          </p:cNvPr>
          <p:cNvSpPr>
            <a:spLocks noGrp="1" noChangeArrowheads="1"/>
          </p:cNvSpPr>
          <p:nvPr>
            <p:ph type="sldNum" sz="quarter" idx="12"/>
          </p:nvPr>
        </p:nvSpPr>
        <p:spPr>
          <a:ln/>
        </p:spPr>
        <p:txBody>
          <a:bodyPr/>
          <a:lstStyle>
            <a:lvl1pPr>
              <a:defRPr/>
            </a:lvl1pPr>
          </a:lstStyle>
          <a:p>
            <a:fld id="{F45D0C9B-17C9-42A6-A296-C6704DB88EFA}" type="slidenum">
              <a:rPr lang="en-US" altLang="en-US"/>
              <a:pPr/>
              <a:t>‹#›</a:t>
            </a:fld>
            <a:endParaRPr lang="en-US" altLang="en-US"/>
          </a:p>
        </p:txBody>
      </p:sp>
    </p:spTree>
    <p:extLst>
      <p:ext uri="{BB962C8B-B14F-4D97-AF65-F5344CB8AC3E}">
        <p14:creationId xmlns:p14="http://schemas.microsoft.com/office/powerpoint/2010/main" val="42199901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9">
            <a:extLst>
              <a:ext uri="{FF2B5EF4-FFF2-40B4-BE49-F238E27FC236}">
                <a16:creationId xmlns:a16="http://schemas.microsoft.com/office/drawing/2014/main" id="{09D8B2D1-0F7E-B67B-259C-11FB5A3451AF}"/>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20">
            <a:extLst>
              <a:ext uri="{FF2B5EF4-FFF2-40B4-BE49-F238E27FC236}">
                <a16:creationId xmlns:a16="http://schemas.microsoft.com/office/drawing/2014/main" id="{ABADA1B6-80C6-EB14-D4B8-D81E9EF9169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21">
            <a:extLst>
              <a:ext uri="{FF2B5EF4-FFF2-40B4-BE49-F238E27FC236}">
                <a16:creationId xmlns:a16="http://schemas.microsoft.com/office/drawing/2014/main" id="{AE2FDB89-6D1C-3C21-6717-2146234250A8}"/>
              </a:ext>
            </a:extLst>
          </p:cNvPr>
          <p:cNvSpPr>
            <a:spLocks noGrp="1" noChangeArrowheads="1"/>
          </p:cNvSpPr>
          <p:nvPr>
            <p:ph type="sldNum" sz="quarter" idx="12"/>
          </p:nvPr>
        </p:nvSpPr>
        <p:spPr>
          <a:ln/>
        </p:spPr>
        <p:txBody>
          <a:bodyPr/>
          <a:lstStyle>
            <a:lvl1pPr>
              <a:defRPr/>
            </a:lvl1pPr>
          </a:lstStyle>
          <a:p>
            <a:fld id="{591AC58C-56FE-439F-83E3-ECC2DD51B117}" type="slidenum">
              <a:rPr lang="en-US" altLang="en-US"/>
              <a:pPr/>
              <a:t>‹#›</a:t>
            </a:fld>
            <a:endParaRPr lang="en-US" altLang="en-US"/>
          </a:p>
        </p:txBody>
      </p:sp>
    </p:spTree>
    <p:extLst>
      <p:ext uri="{BB962C8B-B14F-4D97-AF65-F5344CB8AC3E}">
        <p14:creationId xmlns:p14="http://schemas.microsoft.com/office/powerpoint/2010/main" val="18407808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9">
            <a:extLst>
              <a:ext uri="{FF2B5EF4-FFF2-40B4-BE49-F238E27FC236}">
                <a16:creationId xmlns:a16="http://schemas.microsoft.com/office/drawing/2014/main" id="{AAC75670-461E-EB2A-3A1B-E3F35A4CF4AC}"/>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20">
            <a:extLst>
              <a:ext uri="{FF2B5EF4-FFF2-40B4-BE49-F238E27FC236}">
                <a16:creationId xmlns:a16="http://schemas.microsoft.com/office/drawing/2014/main" id="{E095B883-4CE1-A5E7-1B40-58B8420268E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21">
            <a:extLst>
              <a:ext uri="{FF2B5EF4-FFF2-40B4-BE49-F238E27FC236}">
                <a16:creationId xmlns:a16="http://schemas.microsoft.com/office/drawing/2014/main" id="{7E0F939A-C156-1BA7-2246-18C18609AB1F}"/>
              </a:ext>
            </a:extLst>
          </p:cNvPr>
          <p:cNvSpPr>
            <a:spLocks noGrp="1" noChangeArrowheads="1"/>
          </p:cNvSpPr>
          <p:nvPr>
            <p:ph type="sldNum" sz="quarter" idx="12"/>
          </p:nvPr>
        </p:nvSpPr>
        <p:spPr>
          <a:ln/>
        </p:spPr>
        <p:txBody>
          <a:bodyPr/>
          <a:lstStyle>
            <a:lvl1pPr>
              <a:defRPr/>
            </a:lvl1pPr>
          </a:lstStyle>
          <a:p>
            <a:fld id="{A253DA19-04E6-4491-B6CB-0E2ABE318B11}" type="slidenum">
              <a:rPr lang="en-US" altLang="en-US"/>
              <a:pPr/>
              <a:t>‹#›</a:t>
            </a:fld>
            <a:endParaRPr lang="en-US" altLang="en-US"/>
          </a:p>
        </p:txBody>
      </p:sp>
    </p:spTree>
    <p:extLst>
      <p:ext uri="{BB962C8B-B14F-4D97-AF65-F5344CB8AC3E}">
        <p14:creationId xmlns:p14="http://schemas.microsoft.com/office/powerpoint/2010/main" val="1067411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9">
            <a:extLst>
              <a:ext uri="{FF2B5EF4-FFF2-40B4-BE49-F238E27FC236}">
                <a16:creationId xmlns:a16="http://schemas.microsoft.com/office/drawing/2014/main" id="{B76C1CDB-50C0-6F15-2480-F31B76DAC909}"/>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20">
            <a:extLst>
              <a:ext uri="{FF2B5EF4-FFF2-40B4-BE49-F238E27FC236}">
                <a16:creationId xmlns:a16="http://schemas.microsoft.com/office/drawing/2014/main" id="{2E40E0F5-C7E7-3D7F-178D-DFEE55FA122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21">
            <a:extLst>
              <a:ext uri="{FF2B5EF4-FFF2-40B4-BE49-F238E27FC236}">
                <a16:creationId xmlns:a16="http://schemas.microsoft.com/office/drawing/2014/main" id="{C6087172-4A72-0083-7314-04F092D598B6}"/>
              </a:ext>
            </a:extLst>
          </p:cNvPr>
          <p:cNvSpPr>
            <a:spLocks noGrp="1" noChangeArrowheads="1"/>
          </p:cNvSpPr>
          <p:nvPr>
            <p:ph type="sldNum" sz="quarter" idx="12"/>
          </p:nvPr>
        </p:nvSpPr>
        <p:spPr>
          <a:ln/>
        </p:spPr>
        <p:txBody>
          <a:bodyPr/>
          <a:lstStyle>
            <a:lvl1pPr>
              <a:defRPr/>
            </a:lvl1pPr>
          </a:lstStyle>
          <a:p>
            <a:fld id="{384BC3E2-982B-497D-A250-306FF8E8AF8A}" type="slidenum">
              <a:rPr lang="en-US" altLang="en-US"/>
              <a:pPr/>
              <a:t>‹#›</a:t>
            </a:fld>
            <a:endParaRPr lang="en-US" altLang="en-US"/>
          </a:p>
        </p:txBody>
      </p:sp>
    </p:spTree>
    <p:extLst>
      <p:ext uri="{BB962C8B-B14F-4D97-AF65-F5344CB8AC3E}">
        <p14:creationId xmlns:p14="http://schemas.microsoft.com/office/powerpoint/2010/main" val="20904875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9">
            <a:extLst>
              <a:ext uri="{FF2B5EF4-FFF2-40B4-BE49-F238E27FC236}">
                <a16:creationId xmlns:a16="http://schemas.microsoft.com/office/drawing/2014/main" id="{8EEC8B7B-2A61-5F06-DDC7-037AC14EFDC6}"/>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20">
            <a:extLst>
              <a:ext uri="{FF2B5EF4-FFF2-40B4-BE49-F238E27FC236}">
                <a16:creationId xmlns:a16="http://schemas.microsoft.com/office/drawing/2014/main" id="{DAF97445-C095-5CCB-FD94-E8042E1E561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21">
            <a:extLst>
              <a:ext uri="{FF2B5EF4-FFF2-40B4-BE49-F238E27FC236}">
                <a16:creationId xmlns:a16="http://schemas.microsoft.com/office/drawing/2014/main" id="{8951F145-46F1-1B09-180F-D84A31A60DB4}"/>
              </a:ext>
            </a:extLst>
          </p:cNvPr>
          <p:cNvSpPr>
            <a:spLocks noGrp="1" noChangeArrowheads="1"/>
          </p:cNvSpPr>
          <p:nvPr>
            <p:ph type="sldNum" sz="quarter" idx="12"/>
          </p:nvPr>
        </p:nvSpPr>
        <p:spPr>
          <a:ln/>
        </p:spPr>
        <p:txBody>
          <a:bodyPr/>
          <a:lstStyle>
            <a:lvl1pPr>
              <a:defRPr/>
            </a:lvl1pPr>
          </a:lstStyle>
          <a:p>
            <a:fld id="{AA878035-C2D5-49F9-A541-491A4D19CD99}" type="slidenum">
              <a:rPr lang="en-US" altLang="en-US"/>
              <a:pPr/>
              <a:t>‹#›</a:t>
            </a:fld>
            <a:endParaRPr lang="en-US" altLang="en-US"/>
          </a:p>
        </p:txBody>
      </p:sp>
    </p:spTree>
    <p:extLst>
      <p:ext uri="{BB962C8B-B14F-4D97-AF65-F5344CB8AC3E}">
        <p14:creationId xmlns:p14="http://schemas.microsoft.com/office/powerpoint/2010/main" val="5883153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dkHorz">
          <a:fgClr>
            <a:schemeClr val="bg2"/>
          </a:fgClr>
          <a:bgClr>
            <a:schemeClr val="bg1"/>
          </a:bgClr>
        </a:pattFill>
        <a:effectLst/>
      </p:bgPr>
    </p:bg>
    <p:spTree>
      <p:nvGrpSpPr>
        <p:cNvPr id="1" name=""/>
        <p:cNvGrpSpPr/>
        <p:nvPr/>
      </p:nvGrpSpPr>
      <p:grpSpPr>
        <a:xfrm>
          <a:off x="0" y="0"/>
          <a:ext cx="0" cy="0"/>
          <a:chOff x="0" y="0"/>
          <a:chExt cx="0" cy="0"/>
        </a:xfrm>
      </p:grpSpPr>
      <p:grpSp>
        <p:nvGrpSpPr>
          <p:cNvPr id="1026" name="Group 2">
            <a:extLst>
              <a:ext uri="{FF2B5EF4-FFF2-40B4-BE49-F238E27FC236}">
                <a16:creationId xmlns:a16="http://schemas.microsoft.com/office/drawing/2014/main" id="{B7D3CCF2-6374-D5EE-5386-B34F2E0D6B9A}"/>
              </a:ext>
            </a:extLst>
          </p:cNvPr>
          <p:cNvGrpSpPr>
            <a:grpSpLocks/>
          </p:cNvGrpSpPr>
          <p:nvPr/>
        </p:nvGrpSpPr>
        <p:grpSpPr bwMode="auto">
          <a:xfrm>
            <a:off x="0" y="2438400"/>
            <a:ext cx="9144000" cy="4046538"/>
            <a:chOff x="0" y="1536"/>
            <a:chExt cx="5760" cy="2549"/>
          </a:xfrm>
        </p:grpSpPr>
        <p:sp>
          <p:nvSpPr>
            <p:cNvPr id="26627" name="Rectangle 3">
              <a:extLst>
                <a:ext uri="{FF2B5EF4-FFF2-40B4-BE49-F238E27FC236}">
                  <a16:creationId xmlns:a16="http://schemas.microsoft.com/office/drawing/2014/main" id="{342132F2-5419-1EFD-549B-B8D1CF20D11F}"/>
                </a:ext>
              </a:extLst>
            </p:cNvPr>
            <p:cNvSpPr>
              <a:spLocks noChangeArrowheads="1"/>
            </p:cNvSpPr>
            <p:nvPr userDrawn="1"/>
          </p:nvSpPr>
          <p:spPr bwMode="hidden">
            <a:xfrm rot="-1424751">
              <a:off x="2121" y="2592"/>
              <a:ext cx="3072" cy="384"/>
            </a:xfrm>
            <a:prstGeom prst="rect">
              <a:avLst/>
            </a:prstGeom>
            <a:gradFill rotWithShape="0">
              <a:gsLst>
                <a:gs pos="0">
                  <a:schemeClr val="bg1">
                    <a:gamma/>
                    <a:shade val="94118"/>
                    <a:invGamma/>
                  </a:schemeClr>
                </a:gs>
                <a:gs pos="50000">
                  <a:schemeClr val="bg1"/>
                </a:gs>
                <a:gs pos="100000">
                  <a:schemeClr val="bg1">
                    <a:gamma/>
                    <a:shade val="94118"/>
                    <a:invGamma/>
                  </a:schemeClr>
                </a:gs>
              </a:gsLst>
              <a:lin ang="18900000" scaled="1"/>
            </a:gradFill>
            <a:ln w="9525">
              <a:noFill/>
              <a:miter lim="800000"/>
              <a:headEnd/>
              <a:tailEnd/>
            </a:ln>
            <a:effectLst/>
          </p:spPr>
          <p:txBody>
            <a:bodyPr wrap="none" anchor="ctr"/>
            <a:lstStyle/>
            <a:p>
              <a:pPr>
                <a:defRPr/>
              </a:pPr>
              <a:endParaRPr lang="en-US" dirty="0">
                <a:latin typeface="Arial" charset="0"/>
                <a:cs typeface="+mn-cs"/>
              </a:endParaRPr>
            </a:p>
          </p:txBody>
        </p:sp>
        <p:sp>
          <p:nvSpPr>
            <p:cNvPr id="26628" name="Freeform 4">
              <a:extLst>
                <a:ext uri="{FF2B5EF4-FFF2-40B4-BE49-F238E27FC236}">
                  <a16:creationId xmlns:a16="http://schemas.microsoft.com/office/drawing/2014/main" id="{AFBC9818-6D1D-BDF9-464C-DC3E4606642F}"/>
                </a:ext>
              </a:extLst>
            </p:cNvPr>
            <p:cNvSpPr>
              <a:spLocks/>
            </p:cNvSpPr>
            <p:nvPr userDrawn="1"/>
          </p:nvSpPr>
          <p:spPr bwMode="hidden">
            <a:xfrm>
              <a:off x="0" y="2664"/>
              <a:ext cx="2688" cy="1224"/>
            </a:xfrm>
            <a:custGeom>
              <a:avLst/>
              <a:gdLst/>
              <a:ahLst/>
              <a:cxnLst>
                <a:cxn ang="0">
                  <a:pos x="0" y="0"/>
                </a:cxn>
                <a:cxn ang="0">
                  <a:pos x="960" y="552"/>
                </a:cxn>
                <a:cxn ang="0">
                  <a:pos x="1968" y="264"/>
                </a:cxn>
                <a:cxn ang="0">
                  <a:pos x="2028" y="270"/>
                </a:cxn>
                <a:cxn ang="0">
                  <a:pos x="2661" y="528"/>
                </a:cxn>
                <a:cxn ang="0">
                  <a:pos x="2688" y="648"/>
                </a:cxn>
                <a:cxn ang="0">
                  <a:pos x="2304" y="1080"/>
                </a:cxn>
                <a:cxn ang="0">
                  <a:pos x="1584" y="1224"/>
                </a:cxn>
                <a:cxn ang="0">
                  <a:pos x="1296" y="936"/>
                </a:cxn>
                <a:cxn ang="0">
                  <a:pos x="864" y="1032"/>
                </a:cxn>
                <a:cxn ang="0">
                  <a:pos x="0" y="552"/>
                </a:cxn>
                <a:cxn ang="0">
                  <a:pos x="0" y="0"/>
                </a:cxn>
              </a:cxnLst>
              <a:rect l="0" t="0" r="r" b="b"/>
              <a:pathLst>
                <a:path w="2688" h="1224">
                  <a:moveTo>
                    <a:pt x="0" y="0"/>
                  </a:moveTo>
                  <a:lnTo>
                    <a:pt x="960" y="552"/>
                  </a:lnTo>
                  <a:lnTo>
                    <a:pt x="1968" y="264"/>
                  </a:lnTo>
                  <a:lnTo>
                    <a:pt x="2028" y="270"/>
                  </a:lnTo>
                  <a:lnTo>
                    <a:pt x="2661" y="528"/>
                  </a:lnTo>
                  <a:lnTo>
                    <a:pt x="2688" y="648"/>
                  </a:lnTo>
                  <a:lnTo>
                    <a:pt x="2304" y="1080"/>
                  </a:lnTo>
                  <a:lnTo>
                    <a:pt x="1584" y="1224"/>
                  </a:lnTo>
                  <a:lnTo>
                    <a:pt x="1296" y="936"/>
                  </a:lnTo>
                  <a:lnTo>
                    <a:pt x="864" y="1032"/>
                  </a:lnTo>
                  <a:lnTo>
                    <a:pt x="0" y="552"/>
                  </a:lnTo>
                  <a:lnTo>
                    <a:pt x="0" y="0"/>
                  </a:lnTo>
                  <a:close/>
                </a:path>
              </a:pathLst>
            </a:custGeom>
            <a:solidFill>
              <a:schemeClr val="bg2"/>
            </a:solidFill>
            <a:ln w="9525">
              <a:noFill/>
              <a:round/>
              <a:headEnd/>
              <a:tailEnd/>
            </a:ln>
            <a:effectLst/>
          </p:spPr>
          <p:txBody>
            <a:bodyPr/>
            <a:lstStyle/>
            <a:p>
              <a:pPr>
                <a:defRPr/>
              </a:pPr>
              <a:endParaRPr lang="en-US" dirty="0">
                <a:latin typeface="Arial" charset="0"/>
                <a:cs typeface="+mn-cs"/>
              </a:endParaRPr>
            </a:p>
          </p:txBody>
        </p:sp>
        <p:sp>
          <p:nvSpPr>
            <p:cNvPr id="26629" name="Freeform 5">
              <a:extLst>
                <a:ext uri="{FF2B5EF4-FFF2-40B4-BE49-F238E27FC236}">
                  <a16:creationId xmlns:a16="http://schemas.microsoft.com/office/drawing/2014/main" id="{561FE8DE-4ECA-DB89-F7E5-E55824B08E8F}"/>
                </a:ext>
              </a:extLst>
            </p:cNvPr>
            <p:cNvSpPr>
              <a:spLocks/>
            </p:cNvSpPr>
            <p:nvPr userDrawn="1"/>
          </p:nvSpPr>
          <p:spPr bwMode="hidden">
            <a:xfrm>
              <a:off x="3359" y="1536"/>
              <a:ext cx="2401" cy="1232"/>
            </a:xfrm>
            <a:custGeom>
              <a:avLst/>
              <a:gdLst/>
              <a:ahLst/>
              <a:cxnLst>
                <a:cxn ang="0">
                  <a:pos x="2208" y="15"/>
                </a:cxn>
                <a:cxn ang="0">
                  <a:pos x="2088" y="57"/>
                </a:cxn>
                <a:cxn ang="0">
                  <a:pos x="1951" y="99"/>
                </a:cxn>
                <a:cxn ang="0">
                  <a:pos x="1704" y="135"/>
                </a:cxn>
                <a:cxn ang="0">
                  <a:pos x="1314" y="177"/>
                </a:cxn>
                <a:cxn ang="0">
                  <a:pos x="1176" y="189"/>
                </a:cxn>
                <a:cxn ang="0">
                  <a:pos x="1122" y="195"/>
                </a:cxn>
                <a:cxn ang="0">
                  <a:pos x="1075" y="231"/>
                </a:cxn>
                <a:cxn ang="0">
                  <a:pos x="924" y="321"/>
                </a:cxn>
                <a:cxn ang="0">
                  <a:pos x="840" y="369"/>
                </a:cxn>
                <a:cxn ang="0">
                  <a:pos x="630" y="458"/>
                </a:cxn>
                <a:cxn ang="0">
                  <a:pos x="529" y="500"/>
                </a:cxn>
                <a:cxn ang="0">
                  <a:pos x="487" y="542"/>
                </a:cxn>
                <a:cxn ang="0">
                  <a:pos x="457" y="590"/>
                </a:cxn>
                <a:cxn ang="0">
                  <a:pos x="402" y="638"/>
                </a:cxn>
                <a:cxn ang="0">
                  <a:pos x="330" y="758"/>
                </a:cxn>
                <a:cxn ang="0">
                  <a:pos x="312" y="788"/>
                </a:cxn>
                <a:cxn ang="0">
                  <a:pos x="252" y="824"/>
                </a:cxn>
                <a:cxn ang="0">
                  <a:pos x="84" y="926"/>
                </a:cxn>
                <a:cxn ang="0">
                  <a:pos x="0" y="992"/>
                </a:cxn>
                <a:cxn ang="0">
                  <a:pos x="12" y="1040"/>
                </a:cxn>
                <a:cxn ang="0">
                  <a:pos x="132" y="1034"/>
                </a:cxn>
                <a:cxn ang="0">
                  <a:pos x="336" y="980"/>
                </a:cxn>
                <a:cxn ang="0">
                  <a:pos x="529" y="896"/>
                </a:cxn>
                <a:cxn ang="0">
                  <a:pos x="576" y="872"/>
                </a:cxn>
                <a:cxn ang="0">
                  <a:pos x="714" y="848"/>
                </a:cxn>
                <a:cxn ang="0">
                  <a:pos x="966" y="794"/>
                </a:cxn>
                <a:cxn ang="0">
                  <a:pos x="1212" y="782"/>
                </a:cxn>
                <a:cxn ang="0">
                  <a:pos x="1416" y="872"/>
                </a:cxn>
                <a:cxn ang="0">
                  <a:pos x="1464" y="932"/>
                </a:cxn>
                <a:cxn ang="0">
                  <a:pos x="1440" y="992"/>
                </a:cxn>
                <a:cxn ang="0">
                  <a:pos x="1302" y="1040"/>
                </a:cxn>
                <a:cxn ang="0">
                  <a:pos x="1158" y="1100"/>
                </a:cxn>
                <a:cxn ang="0">
                  <a:pos x="1093" y="1148"/>
                </a:cxn>
                <a:cxn ang="0">
                  <a:pos x="1075" y="1208"/>
                </a:cxn>
                <a:cxn ang="0">
                  <a:pos x="1093" y="1232"/>
                </a:cxn>
                <a:cxn ang="0">
                  <a:pos x="1152" y="1226"/>
                </a:cxn>
                <a:cxn ang="0">
                  <a:pos x="1332" y="1208"/>
                </a:cxn>
                <a:cxn ang="0">
                  <a:pos x="1434" y="1184"/>
                </a:cxn>
                <a:cxn ang="0">
                  <a:pos x="1464" y="1172"/>
                </a:cxn>
                <a:cxn ang="0">
                  <a:pos x="1578" y="1130"/>
                </a:cxn>
                <a:cxn ang="0">
                  <a:pos x="1758" y="1064"/>
                </a:cxn>
                <a:cxn ang="0">
                  <a:pos x="1872" y="962"/>
                </a:cxn>
                <a:cxn ang="0">
                  <a:pos x="1986" y="800"/>
                </a:cxn>
                <a:cxn ang="0">
                  <a:pos x="2166" y="650"/>
                </a:cxn>
                <a:cxn ang="0">
                  <a:pos x="2257" y="590"/>
                </a:cxn>
                <a:cxn ang="0">
                  <a:pos x="2400" y="57"/>
                </a:cxn>
              </a:cxnLst>
              <a:rect l="0" t="0" r="r" b="b"/>
              <a:pathLst>
                <a:path w="2401" h="1232">
                  <a:moveTo>
                    <a:pt x="2310" y="3"/>
                  </a:moveTo>
                  <a:lnTo>
                    <a:pt x="2280" y="3"/>
                  </a:lnTo>
                  <a:lnTo>
                    <a:pt x="2208" y="15"/>
                  </a:lnTo>
                  <a:lnTo>
                    <a:pt x="2136" y="27"/>
                  </a:lnTo>
                  <a:lnTo>
                    <a:pt x="2112" y="39"/>
                  </a:lnTo>
                  <a:lnTo>
                    <a:pt x="2088" y="57"/>
                  </a:lnTo>
                  <a:lnTo>
                    <a:pt x="2082" y="63"/>
                  </a:lnTo>
                  <a:lnTo>
                    <a:pt x="2076" y="69"/>
                  </a:lnTo>
                  <a:lnTo>
                    <a:pt x="1951" y="99"/>
                  </a:lnTo>
                  <a:lnTo>
                    <a:pt x="1896" y="111"/>
                  </a:lnTo>
                  <a:lnTo>
                    <a:pt x="1836" y="117"/>
                  </a:lnTo>
                  <a:lnTo>
                    <a:pt x="1704" y="135"/>
                  </a:lnTo>
                  <a:lnTo>
                    <a:pt x="1572" y="153"/>
                  </a:lnTo>
                  <a:lnTo>
                    <a:pt x="1434" y="165"/>
                  </a:lnTo>
                  <a:lnTo>
                    <a:pt x="1314" y="177"/>
                  </a:lnTo>
                  <a:lnTo>
                    <a:pt x="1260" y="183"/>
                  </a:lnTo>
                  <a:lnTo>
                    <a:pt x="1212" y="189"/>
                  </a:lnTo>
                  <a:lnTo>
                    <a:pt x="1176" y="189"/>
                  </a:lnTo>
                  <a:lnTo>
                    <a:pt x="1146" y="195"/>
                  </a:lnTo>
                  <a:lnTo>
                    <a:pt x="1128" y="195"/>
                  </a:lnTo>
                  <a:lnTo>
                    <a:pt x="1122" y="195"/>
                  </a:lnTo>
                  <a:lnTo>
                    <a:pt x="1116" y="201"/>
                  </a:lnTo>
                  <a:lnTo>
                    <a:pt x="1105" y="207"/>
                  </a:lnTo>
                  <a:lnTo>
                    <a:pt x="1075" y="231"/>
                  </a:lnTo>
                  <a:lnTo>
                    <a:pt x="1026" y="261"/>
                  </a:lnTo>
                  <a:lnTo>
                    <a:pt x="972" y="291"/>
                  </a:lnTo>
                  <a:lnTo>
                    <a:pt x="924" y="321"/>
                  </a:lnTo>
                  <a:lnTo>
                    <a:pt x="876" y="345"/>
                  </a:lnTo>
                  <a:lnTo>
                    <a:pt x="846" y="363"/>
                  </a:lnTo>
                  <a:lnTo>
                    <a:pt x="840" y="369"/>
                  </a:lnTo>
                  <a:lnTo>
                    <a:pt x="834" y="369"/>
                  </a:lnTo>
                  <a:lnTo>
                    <a:pt x="732" y="417"/>
                  </a:lnTo>
                  <a:lnTo>
                    <a:pt x="630" y="458"/>
                  </a:lnTo>
                  <a:lnTo>
                    <a:pt x="588" y="476"/>
                  </a:lnTo>
                  <a:lnTo>
                    <a:pt x="552" y="488"/>
                  </a:lnTo>
                  <a:lnTo>
                    <a:pt x="529" y="500"/>
                  </a:lnTo>
                  <a:lnTo>
                    <a:pt x="517" y="506"/>
                  </a:lnTo>
                  <a:lnTo>
                    <a:pt x="499" y="524"/>
                  </a:lnTo>
                  <a:lnTo>
                    <a:pt x="487" y="542"/>
                  </a:lnTo>
                  <a:lnTo>
                    <a:pt x="481" y="560"/>
                  </a:lnTo>
                  <a:lnTo>
                    <a:pt x="481" y="578"/>
                  </a:lnTo>
                  <a:lnTo>
                    <a:pt x="457" y="590"/>
                  </a:lnTo>
                  <a:lnTo>
                    <a:pt x="438" y="596"/>
                  </a:lnTo>
                  <a:lnTo>
                    <a:pt x="420" y="614"/>
                  </a:lnTo>
                  <a:lnTo>
                    <a:pt x="402" y="638"/>
                  </a:lnTo>
                  <a:lnTo>
                    <a:pt x="366" y="698"/>
                  </a:lnTo>
                  <a:lnTo>
                    <a:pt x="348" y="728"/>
                  </a:lnTo>
                  <a:lnTo>
                    <a:pt x="330" y="758"/>
                  </a:lnTo>
                  <a:lnTo>
                    <a:pt x="324" y="776"/>
                  </a:lnTo>
                  <a:lnTo>
                    <a:pt x="318" y="782"/>
                  </a:lnTo>
                  <a:lnTo>
                    <a:pt x="312" y="788"/>
                  </a:lnTo>
                  <a:lnTo>
                    <a:pt x="300" y="794"/>
                  </a:lnTo>
                  <a:lnTo>
                    <a:pt x="282" y="806"/>
                  </a:lnTo>
                  <a:lnTo>
                    <a:pt x="252" y="824"/>
                  </a:lnTo>
                  <a:lnTo>
                    <a:pt x="199" y="854"/>
                  </a:lnTo>
                  <a:lnTo>
                    <a:pt x="151" y="884"/>
                  </a:lnTo>
                  <a:lnTo>
                    <a:pt x="84" y="926"/>
                  </a:lnTo>
                  <a:lnTo>
                    <a:pt x="30" y="962"/>
                  </a:lnTo>
                  <a:lnTo>
                    <a:pt x="12" y="974"/>
                  </a:lnTo>
                  <a:lnTo>
                    <a:pt x="0" y="992"/>
                  </a:lnTo>
                  <a:lnTo>
                    <a:pt x="0" y="1004"/>
                  </a:lnTo>
                  <a:lnTo>
                    <a:pt x="0" y="1022"/>
                  </a:lnTo>
                  <a:lnTo>
                    <a:pt x="12" y="1040"/>
                  </a:lnTo>
                  <a:lnTo>
                    <a:pt x="42" y="1046"/>
                  </a:lnTo>
                  <a:lnTo>
                    <a:pt x="84" y="1046"/>
                  </a:lnTo>
                  <a:lnTo>
                    <a:pt x="132" y="1034"/>
                  </a:lnTo>
                  <a:lnTo>
                    <a:pt x="193" y="1022"/>
                  </a:lnTo>
                  <a:lnTo>
                    <a:pt x="264" y="1004"/>
                  </a:lnTo>
                  <a:lnTo>
                    <a:pt x="336" y="980"/>
                  </a:lnTo>
                  <a:lnTo>
                    <a:pt x="408" y="950"/>
                  </a:lnTo>
                  <a:lnTo>
                    <a:pt x="475" y="920"/>
                  </a:lnTo>
                  <a:lnTo>
                    <a:pt x="529" y="896"/>
                  </a:lnTo>
                  <a:lnTo>
                    <a:pt x="564" y="878"/>
                  </a:lnTo>
                  <a:lnTo>
                    <a:pt x="570" y="872"/>
                  </a:lnTo>
                  <a:lnTo>
                    <a:pt x="576" y="872"/>
                  </a:lnTo>
                  <a:lnTo>
                    <a:pt x="606" y="872"/>
                  </a:lnTo>
                  <a:lnTo>
                    <a:pt x="648" y="866"/>
                  </a:lnTo>
                  <a:lnTo>
                    <a:pt x="714" y="848"/>
                  </a:lnTo>
                  <a:lnTo>
                    <a:pt x="793" y="830"/>
                  </a:lnTo>
                  <a:lnTo>
                    <a:pt x="876" y="812"/>
                  </a:lnTo>
                  <a:lnTo>
                    <a:pt x="966" y="794"/>
                  </a:lnTo>
                  <a:lnTo>
                    <a:pt x="1063" y="782"/>
                  </a:lnTo>
                  <a:lnTo>
                    <a:pt x="1152" y="776"/>
                  </a:lnTo>
                  <a:lnTo>
                    <a:pt x="1212" y="782"/>
                  </a:lnTo>
                  <a:lnTo>
                    <a:pt x="1284" y="806"/>
                  </a:lnTo>
                  <a:lnTo>
                    <a:pt x="1357" y="836"/>
                  </a:lnTo>
                  <a:lnTo>
                    <a:pt x="1416" y="872"/>
                  </a:lnTo>
                  <a:lnTo>
                    <a:pt x="1434" y="890"/>
                  </a:lnTo>
                  <a:lnTo>
                    <a:pt x="1452" y="908"/>
                  </a:lnTo>
                  <a:lnTo>
                    <a:pt x="1464" y="932"/>
                  </a:lnTo>
                  <a:lnTo>
                    <a:pt x="1464" y="950"/>
                  </a:lnTo>
                  <a:lnTo>
                    <a:pt x="1458" y="968"/>
                  </a:lnTo>
                  <a:lnTo>
                    <a:pt x="1440" y="992"/>
                  </a:lnTo>
                  <a:lnTo>
                    <a:pt x="1410" y="1004"/>
                  </a:lnTo>
                  <a:lnTo>
                    <a:pt x="1369" y="1022"/>
                  </a:lnTo>
                  <a:lnTo>
                    <a:pt x="1302" y="1040"/>
                  </a:lnTo>
                  <a:lnTo>
                    <a:pt x="1248" y="1064"/>
                  </a:lnTo>
                  <a:lnTo>
                    <a:pt x="1200" y="1082"/>
                  </a:lnTo>
                  <a:lnTo>
                    <a:pt x="1158" y="1100"/>
                  </a:lnTo>
                  <a:lnTo>
                    <a:pt x="1128" y="1118"/>
                  </a:lnTo>
                  <a:lnTo>
                    <a:pt x="1110" y="1130"/>
                  </a:lnTo>
                  <a:lnTo>
                    <a:pt x="1093" y="1148"/>
                  </a:lnTo>
                  <a:lnTo>
                    <a:pt x="1081" y="1160"/>
                  </a:lnTo>
                  <a:lnTo>
                    <a:pt x="1069" y="1190"/>
                  </a:lnTo>
                  <a:lnTo>
                    <a:pt x="1075" y="1208"/>
                  </a:lnTo>
                  <a:lnTo>
                    <a:pt x="1081" y="1220"/>
                  </a:lnTo>
                  <a:lnTo>
                    <a:pt x="1087" y="1226"/>
                  </a:lnTo>
                  <a:lnTo>
                    <a:pt x="1093" y="1232"/>
                  </a:lnTo>
                  <a:lnTo>
                    <a:pt x="1110" y="1232"/>
                  </a:lnTo>
                  <a:lnTo>
                    <a:pt x="1128" y="1226"/>
                  </a:lnTo>
                  <a:lnTo>
                    <a:pt x="1152" y="1226"/>
                  </a:lnTo>
                  <a:lnTo>
                    <a:pt x="1212" y="1220"/>
                  </a:lnTo>
                  <a:lnTo>
                    <a:pt x="1272" y="1214"/>
                  </a:lnTo>
                  <a:lnTo>
                    <a:pt x="1332" y="1208"/>
                  </a:lnTo>
                  <a:lnTo>
                    <a:pt x="1393" y="1196"/>
                  </a:lnTo>
                  <a:lnTo>
                    <a:pt x="1416" y="1190"/>
                  </a:lnTo>
                  <a:lnTo>
                    <a:pt x="1434" y="1184"/>
                  </a:lnTo>
                  <a:lnTo>
                    <a:pt x="1446" y="1178"/>
                  </a:lnTo>
                  <a:lnTo>
                    <a:pt x="1452" y="1178"/>
                  </a:lnTo>
                  <a:lnTo>
                    <a:pt x="1464" y="1172"/>
                  </a:lnTo>
                  <a:lnTo>
                    <a:pt x="1488" y="1166"/>
                  </a:lnTo>
                  <a:lnTo>
                    <a:pt x="1530" y="1148"/>
                  </a:lnTo>
                  <a:lnTo>
                    <a:pt x="1578" y="1130"/>
                  </a:lnTo>
                  <a:lnTo>
                    <a:pt x="1681" y="1094"/>
                  </a:lnTo>
                  <a:lnTo>
                    <a:pt x="1722" y="1076"/>
                  </a:lnTo>
                  <a:lnTo>
                    <a:pt x="1758" y="1064"/>
                  </a:lnTo>
                  <a:lnTo>
                    <a:pt x="1812" y="1040"/>
                  </a:lnTo>
                  <a:lnTo>
                    <a:pt x="1848" y="1004"/>
                  </a:lnTo>
                  <a:lnTo>
                    <a:pt x="1872" y="962"/>
                  </a:lnTo>
                  <a:lnTo>
                    <a:pt x="1890" y="932"/>
                  </a:lnTo>
                  <a:lnTo>
                    <a:pt x="1932" y="866"/>
                  </a:lnTo>
                  <a:lnTo>
                    <a:pt x="1986" y="800"/>
                  </a:lnTo>
                  <a:lnTo>
                    <a:pt x="2046" y="740"/>
                  </a:lnTo>
                  <a:lnTo>
                    <a:pt x="2112" y="692"/>
                  </a:lnTo>
                  <a:lnTo>
                    <a:pt x="2166" y="650"/>
                  </a:lnTo>
                  <a:lnTo>
                    <a:pt x="2214" y="620"/>
                  </a:lnTo>
                  <a:lnTo>
                    <a:pt x="2244" y="596"/>
                  </a:lnTo>
                  <a:lnTo>
                    <a:pt x="2257" y="590"/>
                  </a:lnTo>
                  <a:lnTo>
                    <a:pt x="2257" y="590"/>
                  </a:lnTo>
                  <a:lnTo>
                    <a:pt x="2400" y="518"/>
                  </a:lnTo>
                  <a:lnTo>
                    <a:pt x="2400" y="57"/>
                  </a:lnTo>
                  <a:lnTo>
                    <a:pt x="2401" y="0"/>
                  </a:lnTo>
                  <a:lnTo>
                    <a:pt x="2310" y="3"/>
                  </a:lnTo>
                  <a:close/>
                </a:path>
              </a:pathLst>
            </a:custGeom>
            <a:solidFill>
              <a:schemeClr val="bg2"/>
            </a:solidFill>
            <a:ln w="9525">
              <a:noFill/>
              <a:round/>
              <a:headEnd/>
              <a:tailEnd/>
            </a:ln>
          </p:spPr>
          <p:txBody>
            <a:bodyPr/>
            <a:lstStyle/>
            <a:p>
              <a:pPr>
                <a:defRPr/>
              </a:pPr>
              <a:endParaRPr lang="en-US" dirty="0">
                <a:latin typeface="Arial" charset="0"/>
                <a:cs typeface="+mn-cs"/>
              </a:endParaRPr>
            </a:p>
          </p:txBody>
        </p:sp>
        <p:sp>
          <p:nvSpPr>
            <p:cNvPr id="26630" name="Freeform 6">
              <a:extLst>
                <a:ext uri="{FF2B5EF4-FFF2-40B4-BE49-F238E27FC236}">
                  <a16:creationId xmlns:a16="http://schemas.microsoft.com/office/drawing/2014/main" id="{72CBB5AB-D349-80EB-4330-E39A16BA2D9C}"/>
                </a:ext>
              </a:extLst>
            </p:cNvPr>
            <p:cNvSpPr>
              <a:spLocks/>
            </p:cNvSpPr>
            <p:nvPr userDrawn="1"/>
          </p:nvSpPr>
          <p:spPr bwMode="hidden">
            <a:xfrm>
              <a:off x="3792" y="1536"/>
              <a:ext cx="1968" cy="762"/>
            </a:xfrm>
            <a:custGeom>
              <a:avLst/>
              <a:gdLst/>
              <a:ahLst/>
              <a:cxnLst>
                <a:cxn ang="0">
                  <a:pos x="965" y="165"/>
                </a:cxn>
                <a:cxn ang="0">
                  <a:pos x="696" y="200"/>
                </a:cxn>
                <a:cxn ang="0">
                  <a:pos x="693" y="237"/>
                </a:cxn>
                <a:cxn ang="0">
                  <a:pos x="924" y="258"/>
                </a:cxn>
                <a:cxn ang="0">
                  <a:pos x="993" y="267"/>
                </a:cxn>
                <a:cxn ang="0">
                  <a:pos x="681" y="291"/>
                </a:cxn>
                <a:cxn ang="0">
                  <a:pos x="633" y="309"/>
                </a:cxn>
                <a:cxn ang="0">
                  <a:pos x="645" y="336"/>
                </a:cxn>
                <a:cxn ang="0">
                  <a:pos x="672" y="351"/>
                </a:cxn>
                <a:cxn ang="0">
                  <a:pos x="984" y="333"/>
                </a:cxn>
                <a:cxn ang="0">
                  <a:pos x="1080" y="357"/>
                </a:cxn>
                <a:cxn ang="0">
                  <a:pos x="624" y="492"/>
                </a:cxn>
                <a:cxn ang="0">
                  <a:pos x="616" y="536"/>
                </a:cxn>
                <a:cxn ang="0">
                  <a:pos x="8" y="724"/>
                </a:cxn>
                <a:cxn ang="0">
                  <a:pos x="0" y="756"/>
                </a:cxn>
                <a:cxn ang="0">
                  <a:pos x="27" y="762"/>
                </a:cxn>
                <a:cxn ang="0">
                  <a:pos x="664" y="564"/>
                </a:cxn>
                <a:cxn ang="0">
                  <a:pos x="856" y="600"/>
                </a:cxn>
                <a:cxn ang="0">
                  <a:pos x="1158" y="507"/>
                </a:cxn>
                <a:cxn ang="0">
                  <a:pos x="1434" y="465"/>
                </a:cxn>
                <a:cxn ang="0">
                  <a:pos x="1572" y="368"/>
                </a:cxn>
                <a:cxn ang="0">
                  <a:pos x="1712" y="340"/>
                </a:cxn>
                <a:cxn ang="0">
                  <a:pos x="1856" y="328"/>
                </a:cxn>
                <a:cxn ang="0">
                  <a:pos x="1968" y="330"/>
                </a:cxn>
                <a:cxn ang="0">
                  <a:pos x="1968" y="0"/>
                </a:cxn>
                <a:cxn ang="0">
                  <a:pos x="1934" y="3"/>
                </a:cxn>
                <a:cxn ang="0">
                  <a:pos x="1832" y="5"/>
                </a:cxn>
                <a:cxn ang="0">
                  <a:pos x="1682" y="35"/>
                </a:cxn>
                <a:cxn ang="0">
                  <a:pos x="1643" y="72"/>
                </a:cxn>
                <a:cxn ang="0">
                  <a:pos x="1392" y="119"/>
                </a:cxn>
              </a:cxnLst>
              <a:rect l="0" t="0" r="r" b="b"/>
              <a:pathLst>
                <a:path w="1968" h="762">
                  <a:moveTo>
                    <a:pt x="965" y="165"/>
                  </a:moveTo>
                  <a:lnTo>
                    <a:pt x="696" y="200"/>
                  </a:lnTo>
                  <a:lnTo>
                    <a:pt x="693" y="237"/>
                  </a:lnTo>
                  <a:lnTo>
                    <a:pt x="924" y="258"/>
                  </a:lnTo>
                  <a:lnTo>
                    <a:pt x="993" y="267"/>
                  </a:lnTo>
                  <a:lnTo>
                    <a:pt x="681" y="291"/>
                  </a:lnTo>
                  <a:lnTo>
                    <a:pt x="633" y="309"/>
                  </a:lnTo>
                  <a:lnTo>
                    <a:pt x="645" y="336"/>
                  </a:lnTo>
                  <a:lnTo>
                    <a:pt x="672" y="351"/>
                  </a:lnTo>
                  <a:lnTo>
                    <a:pt x="984" y="333"/>
                  </a:lnTo>
                  <a:lnTo>
                    <a:pt x="1080" y="357"/>
                  </a:lnTo>
                  <a:lnTo>
                    <a:pt x="624" y="492"/>
                  </a:lnTo>
                  <a:lnTo>
                    <a:pt x="616" y="536"/>
                  </a:lnTo>
                  <a:lnTo>
                    <a:pt x="8" y="724"/>
                  </a:lnTo>
                  <a:lnTo>
                    <a:pt x="0" y="756"/>
                  </a:lnTo>
                  <a:lnTo>
                    <a:pt x="27" y="762"/>
                  </a:lnTo>
                  <a:lnTo>
                    <a:pt x="664" y="564"/>
                  </a:lnTo>
                  <a:lnTo>
                    <a:pt x="856" y="600"/>
                  </a:lnTo>
                  <a:lnTo>
                    <a:pt x="1158" y="507"/>
                  </a:lnTo>
                  <a:lnTo>
                    <a:pt x="1434" y="465"/>
                  </a:lnTo>
                  <a:lnTo>
                    <a:pt x="1572" y="368"/>
                  </a:lnTo>
                  <a:lnTo>
                    <a:pt x="1712" y="340"/>
                  </a:lnTo>
                  <a:lnTo>
                    <a:pt x="1856" y="328"/>
                  </a:lnTo>
                  <a:lnTo>
                    <a:pt x="1968" y="330"/>
                  </a:lnTo>
                  <a:lnTo>
                    <a:pt x="1968" y="0"/>
                  </a:lnTo>
                  <a:lnTo>
                    <a:pt x="1934" y="3"/>
                  </a:lnTo>
                  <a:lnTo>
                    <a:pt x="1832" y="5"/>
                  </a:lnTo>
                  <a:lnTo>
                    <a:pt x="1682" y="35"/>
                  </a:lnTo>
                  <a:lnTo>
                    <a:pt x="1643" y="72"/>
                  </a:lnTo>
                  <a:lnTo>
                    <a:pt x="1392" y="119"/>
                  </a:lnTo>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pPr>
                <a:defRPr/>
              </a:pPr>
              <a:endParaRPr lang="en-US" dirty="0">
                <a:latin typeface="Arial" charset="0"/>
                <a:cs typeface="+mn-cs"/>
              </a:endParaRPr>
            </a:p>
          </p:txBody>
        </p:sp>
        <p:sp>
          <p:nvSpPr>
            <p:cNvPr id="26631" name="Freeform 7">
              <a:extLst>
                <a:ext uri="{FF2B5EF4-FFF2-40B4-BE49-F238E27FC236}">
                  <a16:creationId xmlns:a16="http://schemas.microsoft.com/office/drawing/2014/main" id="{76EF4CF9-40C8-E8AB-BA7C-891F779256B3}"/>
                </a:ext>
              </a:extLst>
            </p:cNvPr>
            <p:cNvSpPr>
              <a:spLocks/>
            </p:cNvSpPr>
            <p:nvPr userDrawn="1"/>
          </p:nvSpPr>
          <p:spPr bwMode="hidden">
            <a:xfrm>
              <a:off x="3599" y="2477"/>
              <a:ext cx="186" cy="120"/>
            </a:xfrm>
            <a:custGeom>
              <a:avLst/>
              <a:gdLst/>
              <a:ahLst/>
              <a:cxnLst>
                <a:cxn ang="0">
                  <a:pos x="185" y="0"/>
                </a:cxn>
                <a:cxn ang="0">
                  <a:pos x="185" y="6"/>
                </a:cxn>
                <a:cxn ang="0">
                  <a:pos x="185" y="18"/>
                </a:cxn>
                <a:cxn ang="0">
                  <a:pos x="185" y="36"/>
                </a:cxn>
                <a:cxn ang="0">
                  <a:pos x="179" y="54"/>
                </a:cxn>
                <a:cxn ang="0">
                  <a:pos x="161" y="72"/>
                </a:cxn>
                <a:cxn ang="0">
                  <a:pos x="137" y="96"/>
                </a:cxn>
                <a:cxn ang="0">
                  <a:pos x="101" y="108"/>
                </a:cxn>
                <a:cxn ang="0">
                  <a:pos x="47" y="120"/>
                </a:cxn>
                <a:cxn ang="0">
                  <a:pos x="29" y="120"/>
                </a:cxn>
                <a:cxn ang="0">
                  <a:pos x="17" y="114"/>
                </a:cxn>
                <a:cxn ang="0">
                  <a:pos x="0" y="96"/>
                </a:cxn>
                <a:cxn ang="0">
                  <a:pos x="0" y="78"/>
                </a:cxn>
                <a:cxn ang="0">
                  <a:pos x="0" y="72"/>
                </a:cxn>
                <a:cxn ang="0">
                  <a:pos x="185" y="0"/>
                </a:cxn>
                <a:cxn ang="0">
                  <a:pos x="185" y="0"/>
                </a:cxn>
              </a:cxnLst>
              <a:rect l="0" t="0" r="r" b="b"/>
              <a:pathLst>
                <a:path w="185" h="120">
                  <a:moveTo>
                    <a:pt x="185" y="0"/>
                  </a:moveTo>
                  <a:lnTo>
                    <a:pt x="185" y="6"/>
                  </a:lnTo>
                  <a:lnTo>
                    <a:pt x="185" y="18"/>
                  </a:lnTo>
                  <a:lnTo>
                    <a:pt x="185" y="36"/>
                  </a:lnTo>
                  <a:lnTo>
                    <a:pt x="179" y="54"/>
                  </a:lnTo>
                  <a:lnTo>
                    <a:pt x="161" y="72"/>
                  </a:lnTo>
                  <a:lnTo>
                    <a:pt x="137" y="96"/>
                  </a:lnTo>
                  <a:lnTo>
                    <a:pt x="101" y="108"/>
                  </a:lnTo>
                  <a:lnTo>
                    <a:pt x="47" y="120"/>
                  </a:lnTo>
                  <a:lnTo>
                    <a:pt x="29" y="120"/>
                  </a:lnTo>
                  <a:lnTo>
                    <a:pt x="17" y="114"/>
                  </a:lnTo>
                  <a:lnTo>
                    <a:pt x="0" y="96"/>
                  </a:lnTo>
                  <a:lnTo>
                    <a:pt x="0" y="78"/>
                  </a:lnTo>
                  <a:lnTo>
                    <a:pt x="0" y="72"/>
                  </a:lnTo>
                  <a:lnTo>
                    <a:pt x="185" y="0"/>
                  </a:lnTo>
                  <a:lnTo>
                    <a:pt x="185" y="0"/>
                  </a:lnTo>
                  <a:close/>
                </a:path>
              </a:pathLst>
            </a:custGeom>
            <a:solidFill>
              <a:schemeClr val="bg1"/>
            </a:solidFill>
            <a:ln w="9525">
              <a:noFill/>
              <a:round/>
              <a:headEnd/>
              <a:tailEnd/>
            </a:ln>
          </p:spPr>
          <p:txBody>
            <a:bodyPr/>
            <a:lstStyle/>
            <a:p>
              <a:pPr>
                <a:defRPr/>
              </a:pPr>
              <a:endParaRPr lang="en-US" dirty="0">
                <a:latin typeface="Arial" charset="0"/>
                <a:cs typeface="+mn-cs"/>
              </a:endParaRPr>
            </a:p>
          </p:txBody>
        </p:sp>
        <p:sp>
          <p:nvSpPr>
            <p:cNvPr id="26632" name="Freeform 8">
              <a:extLst>
                <a:ext uri="{FF2B5EF4-FFF2-40B4-BE49-F238E27FC236}">
                  <a16:creationId xmlns:a16="http://schemas.microsoft.com/office/drawing/2014/main" id="{4412ABC8-056D-5918-C1B2-4C6286674F83}"/>
                </a:ext>
              </a:extLst>
            </p:cNvPr>
            <p:cNvSpPr>
              <a:spLocks/>
            </p:cNvSpPr>
            <p:nvPr userDrawn="1"/>
          </p:nvSpPr>
          <p:spPr bwMode="hidden">
            <a:xfrm>
              <a:off x="3779" y="2393"/>
              <a:ext cx="185" cy="120"/>
            </a:xfrm>
            <a:custGeom>
              <a:avLst/>
              <a:gdLst/>
              <a:ahLst/>
              <a:cxnLst>
                <a:cxn ang="0">
                  <a:pos x="185" y="0"/>
                </a:cxn>
                <a:cxn ang="0">
                  <a:pos x="185" y="6"/>
                </a:cxn>
                <a:cxn ang="0">
                  <a:pos x="179" y="24"/>
                </a:cxn>
                <a:cxn ang="0">
                  <a:pos x="167" y="42"/>
                </a:cxn>
                <a:cxn ang="0">
                  <a:pos x="149" y="66"/>
                </a:cxn>
                <a:cxn ang="0">
                  <a:pos x="131" y="90"/>
                </a:cxn>
                <a:cxn ang="0">
                  <a:pos x="102" y="108"/>
                </a:cxn>
                <a:cxn ang="0">
                  <a:pos x="66" y="120"/>
                </a:cxn>
                <a:cxn ang="0">
                  <a:pos x="18" y="120"/>
                </a:cxn>
                <a:cxn ang="0">
                  <a:pos x="0" y="60"/>
                </a:cxn>
                <a:cxn ang="0">
                  <a:pos x="185" y="0"/>
                </a:cxn>
                <a:cxn ang="0">
                  <a:pos x="185" y="0"/>
                </a:cxn>
              </a:cxnLst>
              <a:rect l="0" t="0" r="r" b="b"/>
              <a:pathLst>
                <a:path w="185" h="120">
                  <a:moveTo>
                    <a:pt x="185" y="0"/>
                  </a:moveTo>
                  <a:lnTo>
                    <a:pt x="185" y="6"/>
                  </a:lnTo>
                  <a:lnTo>
                    <a:pt x="179" y="24"/>
                  </a:lnTo>
                  <a:lnTo>
                    <a:pt x="167" y="42"/>
                  </a:lnTo>
                  <a:lnTo>
                    <a:pt x="149" y="66"/>
                  </a:lnTo>
                  <a:lnTo>
                    <a:pt x="131" y="90"/>
                  </a:lnTo>
                  <a:lnTo>
                    <a:pt x="102" y="108"/>
                  </a:lnTo>
                  <a:lnTo>
                    <a:pt x="66" y="120"/>
                  </a:lnTo>
                  <a:lnTo>
                    <a:pt x="18" y="120"/>
                  </a:lnTo>
                  <a:lnTo>
                    <a:pt x="0" y="60"/>
                  </a:lnTo>
                  <a:lnTo>
                    <a:pt x="185" y="0"/>
                  </a:lnTo>
                  <a:lnTo>
                    <a:pt x="185" y="0"/>
                  </a:lnTo>
                  <a:close/>
                </a:path>
              </a:pathLst>
            </a:custGeom>
            <a:solidFill>
              <a:schemeClr val="bg1"/>
            </a:solidFill>
            <a:ln w="9525">
              <a:noFill/>
              <a:round/>
              <a:headEnd/>
              <a:tailEnd/>
            </a:ln>
          </p:spPr>
          <p:txBody>
            <a:bodyPr/>
            <a:lstStyle/>
            <a:p>
              <a:pPr>
                <a:defRPr/>
              </a:pPr>
              <a:endParaRPr lang="en-US" dirty="0">
                <a:latin typeface="Arial" charset="0"/>
                <a:cs typeface="+mn-cs"/>
              </a:endParaRPr>
            </a:p>
          </p:txBody>
        </p:sp>
        <p:sp>
          <p:nvSpPr>
            <p:cNvPr id="26633" name="Freeform 9">
              <a:extLst>
                <a:ext uri="{FF2B5EF4-FFF2-40B4-BE49-F238E27FC236}">
                  <a16:creationId xmlns:a16="http://schemas.microsoft.com/office/drawing/2014/main" id="{239DD791-3A53-D03F-4A77-20A886A27F0E}"/>
                </a:ext>
              </a:extLst>
            </p:cNvPr>
            <p:cNvSpPr>
              <a:spLocks/>
            </p:cNvSpPr>
            <p:nvPr userDrawn="1"/>
          </p:nvSpPr>
          <p:spPr bwMode="hidden">
            <a:xfrm>
              <a:off x="3839" y="1836"/>
              <a:ext cx="528" cy="275"/>
            </a:xfrm>
            <a:custGeom>
              <a:avLst/>
              <a:gdLst/>
              <a:ahLst/>
              <a:cxnLst>
                <a:cxn ang="0">
                  <a:pos x="0" y="275"/>
                </a:cxn>
                <a:cxn ang="0">
                  <a:pos x="0" y="269"/>
                </a:cxn>
                <a:cxn ang="0">
                  <a:pos x="6" y="251"/>
                </a:cxn>
                <a:cxn ang="0">
                  <a:pos x="6" y="239"/>
                </a:cxn>
                <a:cxn ang="0">
                  <a:pos x="12" y="227"/>
                </a:cxn>
                <a:cxn ang="0">
                  <a:pos x="18" y="221"/>
                </a:cxn>
                <a:cxn ang="0">
                  <a:pos x="36" y="215"/>
                </a:cxn>
                <a:cxn ang="0">
                  <a:pos x="77" y="203"/>
                </a:cxn>
                <a:cxn ang="0">
                  <a:pos x="137" y="179"/>
                </a:cxn>
                <a:cxn ang="0">
                  <a:pos x="209" y="143"/>
                </a:cxn>
                <a:cxn ang="0">
                  <a:pos x="251" y="120"/>
                </a:cxn>
                <a:cxn ang="0">
                  <a:pos x="299" y="96"/>
                </a:cxn>
                <a:cxn ang="0">
                  <a:pos x="394" y="48"/>
                </a:cxn>
                <a:cxn ang="0">
                  <a:pos x="442" y="30"/>
                </a:cxn>
                <a:cxn ang="0">
                  <a:pos x="478" y="12"/>
                </a:cxn>
                <a:cxn ang="0">
                  <a:pos x="502" y="6"/>
                </a:cxn>
                <a:cxn ang="0">
                  <a:pos x="520" y="0"/>
                </a:cxn>
                <a:cxn ang="0">
                  <a:pos x="526" y="0"/>
                </a:cxn>
                <a:cxn ang="0">
                  <a:pos x="520" y="6"/>
                </a:cxn>
                <a:cxn ang="0">
                  <a:pos x="508" y="12"/>
                </a:cxn>
                <a:cxn ang="0">
                  <a:pos x="484" y="24"/>
                </a:cxn>
                <a:cxn ang="0">
                  <a:pos x="460" y="42"/>
                </a:cxn>
                <a:cxn ang="0">
                  <a:pos x="436" y="54"/>
                </a:cxn>
                <a:cxn ang="0">
                  <a:pos x="394" y="78"/>
                </a:cxn>
                <a:cxn ang="0">
                  <a:pos x="340" y="108"/>
                </a:cxn>
                <a:cxn ang="0">
                  <a:pos x="275" y="143"/>
                </a:cxn>
                <a:cxn ang="0">
                  <a:pos x="131" y="221"/>
                </a:cxn>
                <a:cxn ang="0">
                  <a:pos x="65" y="251"/>
                </a:cxn>
                <a:cxn ang="0">
                  <a:pos x="0" y="275"/>
                </a:cxn>
                <a:cxn ang="0">
                  <a:pos x="0" y="275"/>
                </a:cxn>
              </a:cxnLst>
              <a:rect l="0" t="0" r="r" b="b"/>
              <a:pathLst>
                <a:path w="526" h="275">
                  <a:moveTo>
                    <a:pt x="0" y="275"/>
                  </a:moveTo>
                  <a:lnTo>
                    <a:pt x="0" y="269"/>
                  </a:lnTo>
                  <a:lnTo>
                    <a:pt x="6" y="251"/>
                  </a:lnTo>
                  <a:lnTo>
                    <a:pt x="6" y="239"/>
                  </a:lnTo>
                  <a:lnTo>
                    <a:pt x="12" y="227"/>
                  </a:lnTo>
                  <a:lnTo>
                    <a:pt x="18" y="221"/>
                  </a:lnTo>
                  <a:lnTo>
                    <a:pt x="36" y="215"/>
                  </a:lnTo>
                  <a:lnTo>
                    <a:pt x="77" y="203"/>
                  </a:lnTo>
                  <a:lnTo>
                    <a:pt x="137" y="179"/>
                  </a:lnTo>
                  <a:lnTo>
                    <a:pt x="209" y="143"/>
                  </a:lnTo>
                  <a:lnTo>
                    <a:pt x="251" y="120"/>
                  </a:lnTo>
                  <a:lnTo>
                    <a:pt x="299" y="96"/>
                  </a:lnTo>
                  <a:lnTo>
                    <a:pt x="394" y="48"/>
                  </a:lnTo>
                  <a:lnTo>
                    <a:pt x="442" y="30"/>
                  </a:lnTo>
                  <a:lnTo>
                    <a:pt x="478" y="12"/>
                  </a:lnTo>
                  <a:lnTo>
                    <a:pt x="502" y="6"/>
                  </a:lnTo>
                  <a:lnTo>
                    <a:pt x="520" y="0"/>
                  </a:lnTo>
                  <a:lnTo>
                    <a:pt x="526" y="0"/>
                  </a:lnTo>
                  <a:lnTo>
                    <a:pt x="520" y="6"/>
                  </a:lnTo>
                  <a:lnTo>
                    <a:pt x="508" y="12"/>
                  </a:lnTo>
                  <a:lnTo>
                    <a:pt x="484" y="24"/>
                  </a:lnTo>
                  <a:lnTo>
                    <a:pt x="460" y="42"/>
                  </a:lnTo>
                  <a:lnTo>
                    <a:pt x="436" y="54"/>
                  </a:lnTo>
                  <a:lnTo>
                    <a:pt x="394" y="78"/>
                  </a:lnTo>
                  <a:lnTo>
                    <a:pt x="340" y="108"/>
                  </a:lnTo>
                  <a:lnTo>
                    <a:pt x="275" y="143"/>
                  </a:lnTo>
                  <a:lnTo>
                    <a:pt x="131" y="221"/>
                  </a:lnTo>
                  <a:lnTo>
                    <a:pt x="65" y="251"/>
                  </a:lnTo>
                  <a:lnTo>
                    <a:pt x="0" y="275"/>
                  </a:lnTo>
                  <a:lnTo>
                    <a:pt x="0" y="275"/>
                  </a:lnTo>
                  <a:close/>
                </a:path>
              </a:pathLst>
            </a:custGeom>
            <a:solidFill>
              <a:schemeClr val="bg1"/>
            </a:solidFill>
            <a:ln w="9525">
              <a:noFill/>
              <a:round/>
              <a:headEnd/>
              <a:tailEnd/>
            </a:ln>
          </p:spPr>
          <p:txBody>
            <a:bodyPr/>
            <a:lstStyle/>
            <a:p>
              <a:pPr>
                <a:defRPr/>
              </a:pPr>
              <a:endParaRPr lang="en-US" dirty="0">
                <a:latin typeface="Arial" charset="0"/>
                <a:cs typeface="+mn-cs"/>
              </a:endParaRPr>
            </a:p>
          </p:txBody>
        </p:sp>
        <p:sp>
          <p:nvSpPr>
            <p:cNvPr id="26634" name="Freeform 10">
              <a:extLst>
                <a:ext uri="{FF2B5EF4-FFF2-40B4-BE49-F238E27FC236}">
                  <a16:creationId xmlns:a16="http://schemas.microsoft.com/office/drawing/2014/main" id="{8040A221-EB0D-BAB3-2028-709C5F13EE7A}"/>
                </a:ext>
              </a:extLst>
            </p:cNvPr>
            <p:cNvSpPr>
              <a:spLocks/>
            </p:cNvSpPr>
            <p:nvPr userDrawn="1"/>
          </p:nvSpPr>
          <p:spPr bwMode="hidden">
            <a:xfrm>
              <a:off x="3676" y="2015"/>
              <a:ext cx="721" cy="306"/>
            </a:xfrm>
            <a:custGeom>
              <a:avLst/>
              <a:gdLst/>
              <a:ahLst/>
              <a:cxnLst>
                <a:cxn ang="0">
                  <a:pos x="48" y="216"/>
                </a:cxn>
                <a:cxn ang="0">
                  <a:pos x="30" y="252"/>
                </a:cxn>
                <a:cxn ang="0">
                  <a:pos x="12" y="282"/>
                </a:cxn>
                <a:cxn ang="0">
                  <a:pos x="6" y="300"/>
                </a:cxn>
                <a:cxn ang="0">
                  <a:pos x="0" y="306"/>
                </a:cxn>
                <a:cxn ang="0">
                  <a:pos x="48" y="276"/>
                </a:cxn>
                <a:cxn ang="0">
                  <a:pos x="84" y="252"/>
                </a:cxn>
                <a:cxn ang="0">
                  <a:pos x="108" y="234"/>
                </a:cxn>
                <a:cxn ang="0">
                  <a:pos x="120" y="228"/>
                </a:cxn>
                <a:cxn ang="0">
                  <a:pos x="126" y="228"/>
                </a:cxn>
                <a:cxn ang="0">
                  <a:pos x="144" y="222"/>
                </a:cxn>
                <a:cxn ang="0">
                  <a:pos x="168" y="216"/>
                </a:cxn>
                <a:cxn ang="0">
                  <a:pos x="198" y="204"/>
                </a:cxn>
                <a:cxn ang="0">
                  <a:pos x="275" y="180"/>
                </a:cxn>
                <a:cxn ang="0">
                  <a:pos x="371" y="156"/>
                </a:cxn>
                <a:cxn ang="0">
                  <a:pos x="461" y="126"/>
                </a:cxn>
                <a:cxn ang="0">
                  <a:pos x="544" y="102"/>
                </a:cxn>
                <a:cxn ang="0">
                  <a:pos x="574" y="90"/>
                </a:cxn>
                <a:cxn ang="0">
                  <a:pos x="604" y="84"/>
                </a:cxn>
                <a:cxn ang="0">
                  <a:pos x="622" y="78"/>
                </a:cxn>
                <a:cxn ang="0">
                  <a:pos x="628" y="72"/>
                </a:cxn>
                <a:cxn ang="0">
                  <a:pos x="634" y="66"/>
                </a:cxn>
                <a:cxn ang="0">
                  <a:pos x="652" y="60"/>
                </a:cxn>
                <a:cxn ang="0">
                  <a:pos x="694" y="30"/>
                </a:cxn>
                <a:cxn ang="0">
                  <a:pos x="712" y="18"/>
                </a:cxn>
                <a:cxn ang="0">
                  <a:pos x="718" y="6"/>
                </a:cxn>
                <a:cxn ang="0">
                  <a:pos x="712" y="0"/>
                </a:cxn>
                <a:cxn ang="0">
                  <a:pos x="688" y="0"/>
                </a:cxn>
                <a:cxn ang="0">
                  <a:pos x="628" y="0"/>
                </a:cxn>
                <a:cxn ang="0">
                  <a:pos x="580" y="0"/>
                </a:cxn>
                <a:cxn ang="0">
                  <a:pos x="544" y="0"/>
                </a:cxn>
                <a:cxn ang="0">
                  <a:pos x="514" y="18"/>
                </a:cxn>
                <a:cxn ang="0">
                  <a:pos x="485" y="42"/>
                </a:cxn>
                <a:cxn ang="0">
                  <a:pos x="467" y="54"/>
                </a:cxn>
                <a:cxn ang="0">
                  <a:pos x="449" y="60"/>
                </a:cxn>
                <a:cxn ang="0">
                  <a:pos x="425" y="60"/>
                </a:cxn>
                <a:cxn ang="0">
                  <a:pos x="389" y="66"/>
                </a:cxn>
                <a:cxn ang="0">
                  <a:pos x="347" y="84"/>
                </a:cxn>
                <a:cxn ang="0">
                  <a:pos x="311" y="108"/>
                </a:cxn>
                <a:cxn ang="0">
                  <a:pos x="287" y="126"/>
                </a:cxn>
                <a:cxn ang="0">
                  <a:pos x="275" y="132"/>
                </a:cxn>
                <a:cxn ang="0">
                  <a:pos x="257" y="138"/>
                </a:cxn>
                <a:cxn ang="0">
                  <a:pos x="221" y="138"/>
                </a:cxn>
                <a:cxn ang="0">
                  <a:pos x="186" y="138"/>
                </a:cxn>
                <a:cxn ang="0">
                  <a:pos x="180" y="138"/>
                </a:cxn>
                <a:cxn ang="0">
                  <a:pos x="174" y="138"/>
                </a:cxn>
                <a:cxn ang="0">
                  <a:pos x="114" y="162"/>
                </a:cxn>
                <a:cxn ang="0">
                  <a:pos x="48" y="216"/>
                </a:cxn>
                <a:cxn ang="0">
                  <a:pos x="48" y="216"/>
                </a:cxn>
              </a:cxnLst>
              <a:rect l="0" t="0" r="r" b="b"/>
              <a:pathLst>
                <a:path w="718" h="306">
                  <a:moveTo>
                    <a:pt x="48" y="216"/>
                  </a:moveTo>
                  <a:lnTo>
                    <a:pt x="30" y="252"/>
                  </a:lnTo>
                  <a:lnTo>
                    <a:pt x="12" y="282"/>
                  </a:lnTo>
                  <a:lnTo>
                    <a:pt x="6" y="300"/>
                  </a:lnTo>
                  <a:lnTo>
                    <a:pt x="0" y="306"/>
                  </a:lnTo>
                  <a:lnTo>
                    <a:pt x="48" y="276"/>
                  </a:lnTo>
                  <a:lnTo>
                    <a:pt x="84" y="252"/>
                  </a:lnTo>
                  <a:lnTo>
                    <a:pt x="108" y="234"/>
                  </a:lnTo>
                  <a:lnTo>
                    <a:pt x="120" y="228"/>
                  </a:lnTo>
                  <a:lnTo>
                    <a:pt x="126" y="228"/>
                  </a:lnTo>
                  <a:lnTo>
                    <a:pt x="144" y="222"/>
                  </a:lnTo>
                  <a:lnTo>
                    <a:pt x="168" y="216"/>
                  </a:lnTo>
                  <a:lnTo>
                    <a:pt x="198" y="204"/>
                  </a:lnTo>
                  <a:lnTo>
                    <a:pt x="275" y="180"/>
                  </a:lnTo>
                  <a:lnTo>
                    <a:pt x="371" y="156"/>
                  </a:lnTo>
                  <a:lnTo>
                    <a:pt x="461" y="126"/>
                  </a:lnTo>
                  <a:lnTo>
                    <a:pt x="544" y="102"/>
                  </a:lnTo>
                  <a:lnTo>
                    <a:pt x="574" y="90"/>
                  </a:lnTo>
                  <a:lnTo>
                    <a:pt x="604" y="84"/>
                  </a:lnTo>
                  <a:lnTo>
                    <a:pt x="622" y="78"/>
                  </a:lnTo>
                  <a:lnTo>
                    <a:pt x="628" y="72"/>
                  </a:lnTo>
                  <a:lnTo>
                    <a:pt x="634" y="66"/>
                  </a:lnTo>
                  <a:lnTo>
                    <a:pt x="652" y="60"/>
                  </a:lnTo>
                  <a:lnTo>
                    <a:pt x="694" y="30"/>
                  </a:lnTo>
                  <a:lnTo>
                    <a:pt x="712" y="18"/>
                  </a:lnTo>
                  <a:lnTo>
                    <a:pt x="718" y="6"/>
                  </a:lnTo>
                  <a:lnTo>
                    <a:pt x="712" y="0"/>
                  </a:lnTo>
                  <a:lnTo>
                    <a:pt x="688" y="0"/>
                  </a:lnTo>
                  <a:lnTo>
                    <a:pt x="628" y="0"/>
                  </a:lnTo>
                  <a:lnTo>
                    <a:pt x="580" y="0"/>
                  </a:lnTo>
                  <a:lnTo>
                    <a:pt x="544" y="0"/>
                  </a:lnTo>
                  <a:lnTo>
                    <a:pt x="514" y="18"/>
                  </a:lnTo>
                  <a:lnTo>
                    <a:pt x="485" y="42"/>
                  </a:lnTo>
                  <a:lnTo>
                    <a:pt x="467" y="54"/>
                  </a:lnTo>
                  <a:lnTo>
                    <a:pt x="449" y="60"/>
                  </a:lnTo>
                  <a:lnTo>
                    <a:pt x="425" y="60"/>
                  </a:lnTo>
                  <a:lnTo>
                    <a:pt x="389" y="66"/>
                  </a:lnTo>
                  <a:lnTo>
                    <a:pt x="347" y="84"/>
                  </a:lnTo>
                  <a:lnTo>
                    <a:pt x="311" y="108"/>
                  </a:lnTo>
                  <a:lnTo>
                    <a:pt x="287" y="126"/>
                  </a:lnTo>
                  <a:lnTo>
                    <a:pt x="275" y="132"/>
                  </a:lnTo>
                  <a:lnTo>
                    <a:pt x="257" y="138"/>
                  </a:lnTo>
                  <a:lnTo>
                    <a:pt x="221" y="138"/>
                  </a:lnTo>
                  <a:lnTo>
                    <a:pt x="186" y="138"/>
                  </a:lnTo>
                  <a:lnTo>
                    <a:pt x="180" y="138"/>
                  </a:lnTo>
                  <a:lnTo>
                    <a:pt x="174" y="138"/>
                  </a:lnTo>
                  <a:lnTo>
                    <a:pt x="114" y="162"/>
                  </a:lnTo>
                  <a:lnTo>
                    <a:pt x="48" y="216"/>
                  </a:lnTo>
                  <a:lnTo>
                    <a:pt x="48" y="216"/>
                  </a:lnTo>
                  <a:close/>
                </a:path>
              </a:pathLst>
            </a:custGeom>
            <a:solidFill>
              <a:schemeClr val="bg1"/>
            </a:solidFill>
            <a:ln w="9525">
              <a:noFill/>
              <a:round/>
              <a:headEnd/>
              <a:tailEnd/>
            </a:ln>
          </p:spPr>
          <p:txBody>
            <a:bodyPr/>
            <a:lstStyle/>
            <a:p>
              <a:pPr>
                <a:defRPr/>
              </a:pPr>
              <a:endParaRPr lang="en-US" dirty="0">
                <a:latin typeface="Arial" charset="0"/>
                <a:cs typeface="+mn-cs"/>
              </a:endParaRPr>
            </a:p>
          </p:txBody>
        </p:sp>
        <p:sp>
          <p:nvSpPr>
            <p:cNvPr id="26635" name="Freeform 11">
              <a:extLst>
                <a:ext uri="{FF2B5EF4-FFF2-40B4-BE49-F238E27FC236}">
                  <a16:creationId xmlns:a16="http://schemas.microsoft.com/office/drawing/2014/main" id="{034D0721-EC70-B0E0-8D34-68DF32EE7B7F}"/>
                </a:ext>
              </a:extLst>
            </p:cNvPr>
            <p:cNvSpPr>
              <a:spLocks/>
            </p:cNvSpPr>
            <p:nvPr userDrawn="1"/>
          </p:nvSpPr>
          <p:spPr bwMode="hidden">
            <a:xfrm>
              <a:off x="3358" y="1890"/>
              <a:ext cx="2400" cy="881"/>
            </a:xfrm>
            <a:custGeom>
              <a:avLst/>
              <a:gdLst/>
              <a:ahLst/>
              <a:cxnLst>
                <a:cxn ang="0">
                  <a:pos x="2231" y="54"/>
                </a:cxn>
                <a:cxn ang="0">
                  <a:pos x="2189" y="54"/>
                </a:cxn>
                <a:cxn ang="0">
                  <a:pos x="2147" y="66"/>
                </a:cxn>
                <a:cxn ang="0">
                  <a:pos x="2021" y="101"/>
                </a:cxn>
                <a:cxn ang="0">
                  <a:pos x="1956" y="119"/>
                </a:cxn>
                <a:cxn ang="0">
                  <a:pos x="1860" y="167"/>
                </a:cxn>
                <a:cxn ang="0">
                  <a:pos x="1836" y="245"/>
                </a:cxn>
                <a:cxn ang="0">
                  <a:pos x="1842" y="305"/>
                </a:cxn>
                <a:cxn ang="0">
                  <a:pos x="1758" y="317"/>
                </a:cxn>
                <a:cxn ang="0">
                  <a:pos x="1597" y="263"/>
                </a:cxn>
                <a:cxn ang="0">
                  <a:pos x="1507" y="257"/>
                </a:cxn>
                <a:cxn ang="0">
                  <a:pos x="1399" y="311"/>
                </a:cxn>
                <a:cxn ang="0">
                  <a:pos x="1334" y="353"/>
                </a:cxn>
                <a:cxn ang="0">
                  <a:pos x="1310" y="359"/>
                </a:cxn>
                <a:cxn ang="0">
                  <a:pos x="1214" y="371"/>
                </a:cxn>
                <a:cxn ang="0">
                  <a:pos x="1160" y="365"/>
                </a:cxn>
                <a:cxn ang="0">
                  <a:pos x="1053" y="371"/>
                </a:cxn>
                <a:cxn ang="0">
                  <a:pos x="957" y="383"/>
                </a:cxn>
                <a:cxn ang="0">
                  <a:pos x="921" y="401"/>
                </a:cxn>
                <a:cxn ang="0">
                  <a:pos x="819" y="419"/>
                </a:cxn>
                <a:cxn ang="0">
                  <a:pos x="778" y="419"/>
                </a:cxn>
                <a:cxn ang="0">
                  <a:pos x="664" y="437"/>
                </a:cxn>
                <a:cxn ang="0">
                  <a:pos x="598" y="473"/>
                </a:cxn>
                <a:cxn ang="0">
                  <a:pos x="503" y="467"/>
                </a:cxn>
                <a:cxn ang="0">
                  <a:pos x="431" y="491"/>
                </a:cxn>
                <a:cxn ang="0">
                  <a:pos x="413" y="539"/>
                </a:cxn>
                <a:cxn ang="0">
                  <a:pos x="347" y="569"/>
                </a:cxn>
                <a:cxn ang="0">
                  <a:pos x="222" y="599"/>
                </a:cxn>
                <a:cxn ang="0">
                  <a:pos x="138" y="647"/>
                </a:cxn>
                <a:cxn ang="0">
                  <a:pos x="108" y="659"/>
                </a:cxn>
                <a:cxn ang="0">
                  <a:pos x="0" y="671"/>
                </a:cxn>
                <a:cxn ang="0">
                  <a:pos x="84" y="695"/>
                </a:cxn>
                <a:cxn ang="0">
                  <a:pos x="263" y="653"/>
                </a:cxn>
                <a:cxn ang="0">
                  <a:pos x="473" y="569"/>
                </a:cxn>
                <a:cxn ang="0">
                  <a:pos x="568" y="521"/>
                </a:cxn>
                <a:cxn ang="0">
                  <a:pos x="646" y="515"/>
                </a:cxn>
                <a:cxn ang="0">
                  <a:pos x="873" y="461"/>
                </a:cxn>
                <a:cxn ang="0">
                  <a:pos x="1148" y="425"/>
                </a:cxn>
                <a:cxn ang="0">
                  <a:pos x="1292" y="461"/>
                </a:cxn>
                <a:cxn ang="0">
                  <a:pos x="1417" y="533"/>
                </a:cxn>
                <a:cxn ang="0">
                  <a:pos x="1435" y="617"/>
                </a:cxn>
                <a:cxn ang="0">
                  <a:pos x="1376" y="653"/>
                </a:cxn>
                <a:cxn ang="0">
                  <a:pos x="1226" y="701"/>
                </a:cxn>
                <a:cxn ang="0">
                  <a:pos x="1112" y="755"/>
                </a:cxn>
                <a:cxn ang="0">
                  <a:pos x="1065" y="809"/>
                </a:cxn>
                <a:cxn ang="0">
                  <a:pos x="1077" y="869"/>
                </a:cxn>
                <a:cxn ang="0">
                  <a:pos x="1106" y="881"/>
                </a:cxn>
                <a:cxn ang="0">
                  <a:pos x="1208" y="869"/>
                </a:cxn>
                <a:cxn ang="0">
                  <a:pos x="1388" y="857"/>
                </a:cxn>
                <a:cxn ang="0">
                  <a:pos x="1441" y="851"/>
                </a:cxn>
                <a:cxn ang="0">
                  <a:pos x="1483" y="833"/>
                </a:cxn>
                <a:cxn ang="0">
                  <a:pos x="1675" y="743"/>
                </a:cxn>
                <a:cxn ang="0">
                  <a:pos x="1806" y="689"/>
                </a:cxn>
                <a:cxn ang="0">
                  <a:pos x="1884" y="581"/>
                </a:cxn>
                <a:cxn ang="0">
                  <a:pos x="2039" y="389"/>
                </a:cxn>
                <a:cxn ang="0">
                  <a:pos x="2207" y="269"/>
                </a:cxn>
                <a:cxn ang="0">
                  <a:pos x="2249" y="239"/>
                </a:cxn>
                <a:cxn ang="0">
                  <a:pos x="2392" y="0"/>
                </a:cxn>
                <a:cxn ang="0">
                  <a:pos x="2302" y="36"/>
                </a:cxn>
              </a:cxnLst>
              <a:rect l="0" t="0" r="r" b="b"/>
              <a:pathLst>
                <a:path w="2392" h="881">
                  <a:moveTo>
                    <a:pt x="2302" y="36"/>
                  </a:moveTo>
                  <a:lnTo>
                    <a:pt x="2266" y="48"/>
                  </a:lnTo>
                  <a:lnTo>
                    <a:pt x="2231" y="54"/>
                  </a:lnTo>
                  <a:lnTo>
                    <a:pt x="2201" y="54"/>
                  </a:lnTo>
                  <a:lnTo>
                    <a:pt x="2195" y="54"/>
                  </a:lnTo>
                  <a:lnTo>
                    <a:pt x="2189" y="54"/>
                  </a:lnTo>
                  <a:lnTo>
                    <a:pt x="2189" y="54"/>
                  </a:lnTo>
                  <a:lnTo>
                    <a:pt x="2177" y="60"/>
                  </a:lnTo>
                  <a:lnTo>
                    <a:pt x="2147" y="66"/>
                  </a:lnTo>
                  <a:lnTo>
                    <a:pt x="2105" y="78"/>
                  </a:lnTo>
                  <a:lnTo>
                    <a:pt x="2057" y="89"/>
                  </a:lnTo>
                  <a:lnTo>
                    <a:pt x="2021" y="101"/>
                  </a:lnTo>
                  <a:lnTo>
                    <a:pt x="1997" y="107"/>
                  </a:lnTo>
                  <a:lnTo>
                    <a:pt x="1973" y="113"/>
                  </a:lnTo>
                  <a:lnTo>
                    <a:pt x="1956" y="119"/>
                  </a:lnTo>
                  <a:lnTo>
                    <a:pt x="1926" y="131"/>
                  </a:lnTo>
                  <a:lnTo>
                    <a:pt x="1896" y="137"/>
                  </a:lnTo>
                  <a:lnTo>
                    <a:pt x="1860" y="167"/>
                  </a:lnTo>
                  <a:lnTo>
                    <a:pt x="1842" y="191"/>
                  </a:lnTo>
                  <a:lnTo>
                    <a:pt x="1836" y="221"/>
                  </a:lnTo>
                  <a:lnTo>
                    <a:pt x="1836" y="245"/>
                  </a:lnTo>
                  <a:lnTo>
                    <a:pt x="1842" y="269"/>
                  </a:lnTo>
                  <a:lnTo>
                    <a:pt x="1842" y="293"/>
                  </a:lnTo>
                  <a:lnTo>
                    <a:pt x="1842" y="305"/>
                  </a:lnTo>
                  <a:lnTo>
                    <a:pt x="1824" y="323"/>
                  </a:lnTo>
                  <a:lnTo>
                    <a:pt x="1794" y="329"/>
                  </a:lnTo>
                  <a:lnTo>
                    <a:pt x="1758" y="317"/>
                  </a:lnTo>
                  <a:lnTo>
                    <a:pt x="1716" y="299"/>
                  </a:lnTo>
                  <a:lnTo>
                    <a:pt x="1657" y="275"/>
                  </a:lnTo>
                  <a:lnTo>
                    <a:pt x="1597" y="263"/>
                  </a:lnTo>
                  <a:lnTo>
                    <a:pt x="1543" y="257"/>
                  </a:lnTo>
                  <a:lnTo>
                    <a:pt x="1519" y="257"/>
                  </a:lnTo>
                  <a:lnTo>
                    <a:pt x="1507" y="257"/>
                  </a:lnTo>
                  <a:lnTo>
                    <a:pt x="1489" y="263"/>
                  </a:lnTo>
                  <a:lnTo>
                    <a:pt x="1459" y="275"/>
                  </a:lnTo>
                  <a:lnTo>
                    <a:pt x="1399" y="311"/>
                  </a:lnTo>
                  <a:lnTo>
                    <a:pt x="1376" y="329"/>
                  </a:lnTo>
                  <a:lnTo>
                    <a:pt x="1352" y="341"/>
                  </a:lnTo>
                  <a:lnTo>
                    <a:pt x="1334" y="353"/>
                  </a:lnTo>
                  <a:lnTo>
                    <a:pt x="1328" y="359"/>
                  </a:lnTo>
                  <a:lnTo>
                    <a:pt x="1322" y="359"/>
                  </a:lnTo>
                  <a:lnTo>
                    <a:pt x="1310" y="359"/>
                  </a:lnTo>
                  <a:lnTo>
                    <a:pt x="1286" y="365"/>
                  </a:lnTo>
                  <a:lnTo>
                    <a:pt x="1262" y="365"/>
                  </a:lnTo>
                  <a:lnTo>
                    <a:pt x="1214" y="371"/>
                  </a:lnTo>
                  <a:lnTo>
                    <a:pt x="1196" y="371"/>
                  </a:lnTo>
                  <a:lnTo>
                    <a:pt x="1178" y="365"/>
                  </a:lnTo>
                  <a:lnTo>
                    <a:pt x="1160" y="365"/>
                  </a:lnTo>
                  <a:lnTo>
                    <a:pt x="1130" y="365"/>
                  </a:lnTo>
                  <a:lnTo>
                    <a:pt x="1095" y="365"/>
                  </a:lnTo>
                  <a:lnTo>
                    <a:pt x="1053" y="371"/>
                  </a:lnTo>
                  <a:lnTo>
                    <a:pt x="1017" y="377"/>
                  </a:lnTo>
                  <a:lnTo>
                    <a:pt x="981" y="377"/>
                  </a:lnTo>
                  <a:lnTo>
                    <a:pt x="957" y="383"/>
                  </a:lnTo>
                  <a:lnTo>
                    <a:pt x="945" y="389"/>
                  </a:lnTo>
                  <a:lnTo>
                    <a:pt x="939" y="395"/>
                  </a:lnTo>
                  <a:lnTo>
                    <a:pt x="921" y="401"/>
                  </a:lnTo>
                  <a:lnTo>
                    <a:pt x="879" y="407"/>
                  </a:lnTo>
                  <a:lnTo>
                    <a:pt x="837" y="419"/>
                  </a:lnTo>
                  <a:lnTo>
                    <a:pt x="819" y="419"/>
                  </a:lnTo>
                  <a:lnTo>
                    <a:pt x="808" y="419"/>
                  </a:lnTo>
                  <a:lnTo>
                    <a:pt x="796" y="419"/>
                  </a:lnTo>
                  <a:lnTo>
                    <a:pt x="778" y="419"/>
                  </a:lnTo>
                  <a:lnTo>
                    <a:pt x="754" y="419"/>
                  </a:lnTo>
                  <a:lnTo>
                    <a:pt x="724" y="425"/>
                  </a:lnTo>
                  <a:lnTo>
                    <a:pt x="664" y="437"/>
                  </a:lnTo>
                  <a:lnTo>
                    <a:pt x="640" y="449"/>
                  </a:lnTo>
                  <a:lnTo>
                    <a:pt x="616" y="461"/>
                  </a:lnTo>
                  <a:lnTo>
                    <a:pt x="598" y="473"/>
                  </a:lnTo>
                  <a:lnTo>
                    <a:pt x="580" y="473"/>
                  </a:lnTo>
                  <a:lnTo>
                    <a:pt x="538" y="473"/>
                  </a:lnTo>
                  <a:lnTo>
                    <a:pt x="503" y="467"/>
                  </a:lnTo>
                  <a:lnTo>
                    <a:pt x="461" y="473"/>
                  </a:lnTo>
                  <a:lnTo>
                    <a:pt x="443" y="479"/>
                  </a:lnTo>
                  <a:lnTo>
                    <a:pt x="431" y="491"/>
                  </a:lnTo>
                  <a:lnTo>
                    <a:pt x="425" y="509"/>
                  </a:lnTo>
                  <a:lnTo>
                    <a:pt x="419" y="533"/>
                  </a:lnTo>
                  <a:lnTo>
                    <a:pt x="413" y="539"/>
                  </a:lnTo>
                  <a:lnTo>
                    <a:pt x="407" y="545"/>
                  </a:lnTo>
                  <a:lnTo>
                    <a:pt x="389" y="551"/>
                  </a:lnTo>
                  <a:lnTo>
                    <a:pt x="347" y="569"/>
                  </a:lnTo>
                  <a:lnTo>
                    <a:pt x="299" y="587"/>
                  </a:lnTo>
                  <a:lnTo>
                    <a:pt x="257" y="593"/>
                  </a:lnTo>
                  <a:lnTo>
                    <a:pt x="222" y="599"/>
                  </a:lnTo>
                  <a:lnTo>
                    <a:pt x="180" y="617"/>
                  </a:lnTo>
                  <a:lnTo>
                    <a:pt x="150" y="641"/>
                  </a:lnTo>
                  <a:lnTo>
                    <a:pt x="138" y="647"/>
                  </a:lnTo>
                  <a:lnTo>
                    <a:pt x="132" y="653"/>
                  </a:lnTo>
                  <a:lnTo>
                    <a:pt x="126" y="659"/>
                  </a:lnTo>
                  <a:lnTo>
                    <a:pt x="108" y="659"/>
                  </a:lnTo>
                  <a:lnTo>
                    <a:pt x="96" y="653"/>
                  </a:lnTo>
                  <a:lnTo>
                    <a:pt x="90" y="653"/>
                  </a:lnTo>
                  <a:lnTo>
                    <a:pt x="0" y="671"/>
                  </a:lnTo>
                  <a:lnTo>
                    <a:pt x="12" y="689"/>
                  </a:lnTo>
                  <a:lnTo>
                    <a:pt x="42" y="695"/>
                  </a:lnTo>
                  <a:lnTo>
                    <a:pt x="84" y="695"/>
                  </a:lnTo>
                  <a:lnTo>
                    <a:pt x="132" y="683"/>
                  </a:lnTo>
                  <a:lnTo>
                    <a:pt x="192" y="671"/>
                  </a:lnTo>
                  <a:lnTo>
                    <a:pt x="263" y="653"/>
                  </a:lnTo>
                  <a:lnTo>
                    <a:pt x="335" y="629"/>
                  </a:lnTo>
                  <a:lnTo>
                    <a:pt x="407" y="599"/>
                  </a:lnTo>
                  <a:lnTo>
                    <a:pt x="473" y="569"/>
                  </a:lnTo>
                  <a:lnTo>
                    <a:pt x="527" y="545"/>
                  </a:lnTo>
                  <a:lnTo>
                    <a:pt x="562" y="527"/>
                  </a:lnTo>
                  <a:lnTo>
                    <a:pt x="568" y="521"/>
                  </a:lnTo>
                  <a:lnTo>
                    <a:pt x="574" y="521"/>
                  </a:lnTo>
                  <a:lnTo>
                    <a:pt x="604" y="521"/>
                  </a:lnTo>
                  <a:lnTo>
                    <a:pt x="646" y="515"/>
                  </a:lnTo>
                  <a:lnTo>
                    <a:pt x="712" y="497"/>
                  </a:lnTo>
                  <a:lnTo>
                    <a:pt x="790" y="479"/>
                  </a:lnTo>
                  <a:lnTo>
                    <a:pt x="873" y="461"/>
                  </a:lnTo>
                  <a:lnTo>
                    <a:pt x="963" y="443"/>
                  </a:lnTo>
                  <a:lnTo>
                    <a:pt x="1059" y="431"/>
                  </a:lnTo>
                  <a:lnTo>
                    <a:pt x="1148" y="425"/>
                  </a:lnTo>
                  <a:lnTo>
                    <a:pt x="1178" y="425"/>
                  </a:lnTo>
                  <a:lnTo>
                    <a:pt x="1214" y="437"/>
                  </a:lnTo>
                  <a:lnTo>
                    <a:pt x="1292" y="461"/>
                  </a:lnTo>
                  <a:lnTo>
                    <a:pt x="1340" y="479"/>
                  </a:lnTo>
                  <a:lnTo>
                    <a:pt x="1382" y="503"/>
                  </a:lnTo>
                  <a:lnTo>
                    <a:pt x="1417" y="533"/>
                  </a:lnTo>
                  <a:lnTo>
                    <a:pt x="1441" y="563"/>
                  </a:lnTo>
                  <a:lnTo>
                    <a:pt x="1447" y="587"/>
                  </a:lnTo>
                  <a:lnTo>
                    <a:pt x="1435" y="617"/>
                  </a:lnTo>
                  <a:lnTo>
                    <a:pt x="1423" y="629"/>
                  </a:lnTo>
                  <a:lnTo>
                    <a:pt x="1405" y="641"/>
                  </a:lnTo>
                  <a:lnTo>
                    <a:pt x="1376" y="653"/>
                  </a:lnTo>
                  <a:lnTo>
                    <a:pt x="1346" y="665"/>
                  </a:lnTo>
                  <a:lnTo>
                    <a:pt x="1280" y="683"/>
                  </a:lnTo>
                  <a:lnTo>
                    <a:pt x="1226" y="701"/>
                  </a:lnTo>
                  <a:lnTo>
                    <a:pt x="1178" y="719"/>
                  </a:lnTo>
                  <a:lnTo>
                    <a:pt x="1142" y="743"/>
                  </a:lnTo>
                  <a:lnTo>
                    <a:pt x="1112" y="755"/>
                  </a:lnTo>
                  <a:lnTo>
                    <a:pt x="1089" y="773"/>
                  </a:lnTo>
                  <a:lnTo>
                    <a:pt x="1077" y="791"/>
                  </a:lnTo>
                  <a:lnTo>
                    <a:pt x="1065" y="809"/>
                  </a:lnTo>
                  <a:lnTo>
                    <a:pt x="1059" y="833"/>
                  </a:lnTo>
                  <a:lnTo>
                    <a:pt x="1065" y="857"/>
                  </a:lnTo>
                  <a:lnTo>
                    <a:pt x="1077" y="869"/>
                  </a:lnTo>
                  <a:lnTo>
                    <a:pt x="1083" y="875"/>
                  </a:lnTo>
                  <a:lnTo>
                    <a:pt x="1089" y="881"/>
                  </a:lnTo>
                  <a:lnTo>
                    <a:pt x="1106" y="881"/>
                  </a:lnTo>
                  <a:lnTo>
                    <a:pt x="1124" y="875"/>
                  </a:lnTo>
                  <a:lnTo>
                    <a:pt x="1148" y="875"/>
                  </a:lnTo>
                  <a:lnTo>
                    <a:pt x="1208" y="869"/>
                  </a:lnTo>
                  <a:lnTo>
                    <a:pt x="1268" y="863"/>
                  </a:lnTo>
                  <a:lnTo>
                    <a:pt x="1328" y="863"/>
                  </a:lnTo>
                  <a:lnTo>
                    <a:pt x="1388" y="857"/>
                  </a:lnTo>
                  <a:lnTo>
                    <a:pt x="1411" y="857"/>
                  </a:lnTo>
                  <a:lnTo>
                    <a:pt x="1429" y="851"/>
                  </a:lnTo>
                  <a:lnTo>
                    <a:pt x="1441" y="851"/>
                  </a:lnTo>
                  <a:lnTo>
                    <a:pt x="1447" y="851"/>
                  </a:lnTo>
                  <a:lnTo>
                    <a:pt x="1459" y="845"/>
                  </a:lnTo>
                  <a:lnTo>
                    <a:pt x="1483" y="833"/>
                  </a:lnTo>
                  <a:lnTo>
                    <a:pt x="1525" y="815"/>
                  </a:lnTo>
                  <a:lnTo>
                    <a:pt x="1573" y="791"/>
                  </a:lnTo>
                  <a:lnTo>
                    <a:pt x="1675" y="743"/>
                  </a:lnTo>
                  <a:lnTo>
                    <a:pt x="1716" y="725"/>
                  </a:lnTo>
                  <a:lnTo>
                    <a:pt x="1752" y="713"/>
                  </a:lnTo>
                  <a:lnTo>
                    <a:pt x="1806" y="689"/>
                  </a:lnTo>
                  <a:lnTo>
                    <a:pt x="1842" y="653"/>
                  </a:lnTo>
                  <a:lnTo>
                    <a:pt x="1866" y="611"/>
                  </a:lnTo>
                  <a:lnTo>
                    <a:pt x="1884" y="581"/>
                  </a:lnTo>
                  <a:lnTo>
                    <a:pt x="1926" y="515"/>
                  </a:lnTo>
                  <a:lnTo>
                    <a:pt x="1979" y="449"/>
                  </a:lnTo>
                  <a:lnTo>
                    <a:pt x="2039" y="389"/>
                  </a:lnTo>
                  <a:lnTo>
                    <a:pt x="2105" y="341"/>
                  </a:lnTo>
                  <a:lnTo>
                    <a:pt x="2159" y="299"/>
                  </a:lnTo>
                  <a:lnTo>
                    <a:pt x="2207" y="269"/>
                  </a:lnTo>
                  <a:lnTo>
                    <a:pt x="2237" y="245"/>
                  </a:lnTo>
                  <a:lnTo>
                    <a:pt x="2249" y="239"/>
                  </a:lnTo>
                  <a:lnTo>
                    <a:pt x="2249" y="239"/>
                  </a:lnTo>
                  <a:lnTo>
                    <a:pt x="2392" y="167"/>
                  </a:lnTo>
                  <a:lnTo>
                    <a:pt x="2392" y="60"/>
                  </a:lnTo>
                  <a:lnTo>
                    <a:pt x="2392" y="0"/>
                  </a:lnTo>
                  <a:lnTo>
                    <a:pt x="2344" y="18"/>
                  </a:lnTo>
                  <a:lnTo>
                    <a:pt x="2302" y="36"/>
                  </a:lnTo>
                  <a:lnTo>
                    <a:pt x="2302" y="36"/>
                  </a:lnTo>
                  <a:close/>
                </a:path>
              </a:pathLst>
            </a:custGeom>
            <a:solidFill>
              <a:schemeClr val="bg1"/>
            </a:solidFill>
            <a:ln w="9525">
              <a:noFill/>
              <a:round/>
              <a:headEnd/>
              <a:tailEnd/>
            </a:ln>
          </p:spPr>
          <p:txBody>
            <a:bodyPr/>
            <a:lstStyle/>
            <a:p>
              <a:pPr>
                <a:defRPr/>
              </a:pPr>
              <a:endParaRPr lang="en-US" dirty="0">
                <a:latin typeface="Arial" charset="0"/>
                <a:cs typeface="+mn-cs"/>
              </a:endParaRPr>
            </a:p>
          </p:txBody>
        </p:sp>
        <p:sp>
          <p:nvSpPr>
            <p:cNvPr id="26636" name="Freeform 12">
              <a:extLst>
                <a:ext uri="{FF2B5EF4-FFF2-40B4-BE49-F238E27FC236}">
                  <a16:creationId xmlns:a16="http://schemas.microsoft.com/office/drawing/2014/main" id="{DED878B4-7B0F-5C28-A91F-0F4BD48834B3}"/>
                </a:ext>
              </a:extLst>
            </p:cNvPr>
            <p:cNvSpPr>
              <a:spLocks/>
            </p:cNvSpPr>
            <p:nvPr userDrawn="1"/>
          </p:nvSpPr>
          <p:spPr bwMode="hidden">
            <a:xfrm>
              <a:off x="3839" y="1854"/>
              <a:ext cx="577" cy="258"/>
            </a:xfrm>
            <a:custGeom>
              <a:avLst/>
              <a:gdLst/>
              <a:ahLst/>
              <a:cxnLst>
                <a:cxn ang="0">
                  <a:pos x="30" y="245"/>
                </a:cxn>
                <a:cxn ang="0">
                  <a:pos x="18" y="251"/>
                </a:cxn>
                <a:cxn ang="0">
                  <a:pos x="6" y="257"/>
                </a:cxn>
                <a:cxn ang="0">
                  <a:pos x="0" y="257"/>
                </a:cxn>
                <a:cxn ang="0">
                  <a:pos x="305" y="113"/>
                </a:cxn>
                <a:cxn ang="0">
                  <a:pos x="520" y="0"/>
                </a:cxn>
                <a:cxn ang="0">
                  <a:pos x="526" y="6"/>
                </a:cxn>
                <a:cxn ang="0">
                  <a:pos x="544" y="18"/>
                </a:cxn>
                <a:cxn ang="0">
                  <a:pos x="550" y="24"/>
                </a:cxn>
                <a:cxn ang="0">
                  <a:pos x="550" y="36"/>
                </a:cxn>
                <a:cxn ang="0">
                  <a:pos x="544" y="42"/>
                </a:cxn>
                <a:cxn ang="0">
                  <a:pos x="526" y="54"/>
                </a:cxn>
                <a:cxn ang="0">
                  <a:pos x="514" y="60"/>
                </a:cxn>
                <a:cxn ang="0">
                  <a:pos x="502" y="66"/>
                </a:cxn>
                <a:cxn ang="0">
                  <a:pos x="448" y="84"/>
                </a:cxn>
                <a:cxn ang="0">
                  <a:pos x="382" y="113"/>
                </a:cxn>
                <a:cxn ang="0">
                  <a:pos x="305" y="143"/>
                </a:cxn>
                <a:cxn ang="0">
                  <a:pos x="227" y="173"/>
                </a:cxn>
                <a:cxn ang="0">
                  <a:pos x="149" y="203"/>
                </a:cxn>
                <a:cxn ang="0">
                  <a:pos x="83" y="227"/>
                </a:cxn>
                <a:cxn ang="0">
                  <a:pos x="30" y="245"/>
                </a:cxn>
                <a:cxn ang="0">
                  <a:pos x="30" y="245"/>
                </a:cxn>
              </a:cxnLst>
              <a:rect l="0" t="0" r="r" b="b"/>
              <a:pathLst>
                <a:path w="550" h="257">
                  <a:moveTo>
                    <a:pt x="30" y="245"/>
                  </a:moveTo>
                  <a:lnTo>
                    <a:pt x="18" y="251"/>
                  </a:lnTo>
                  <a:lnTo>
                    <a:pt x="6" y="257"/>
                  </a:lnTo>
                  <a:lnTo>
                    <a:pt x="0" y="257"/>
                  </a:lnTo>
                  <a:lnTo>
                    <a:pt x="305" y="113"/>
                  </a:lnTo>
                  <a:lnTo>
                    <a:pt x="520" y="0"/>
                  </a:lnTo>
                  <a:lnTo>
                    <a:pt x="526" y="6"/>
                  </a:lnTo>
                  <a:lnTo>
                    <a:pt x="544" y="18"/>
                  </a:lnTo>
                  <a:lnTo>
                    <a:pt x="550" y="24"/>
                  </a:lnTo>
                  <a:lnTo>
                    <a:pt x="550" y="36"/>
                  </a:lnTo>
                  <a:lnTo>
                    <a:pt x="544" y="42"/>
                  </a:lnTo>
                  <a:lnTo>
                    <a:pt x="526" y="54"/>
                  </a:lnTo>
                  <a:lnTo>
                    <a:pt x="514" y="60"/>
                  </a:lnTo>
                  <a:lnTo>
                    <a:pt x="502" y="66"/>
                  </a:lnTo>
                  <a:lnTo>
                    <a:pt x="448" y="84"/>
                  </a:lnTo>
                  <a:lnTo>
                    <a:pt x="382" y="113"/>
                  </a:lnTo>
                  <a:lnTo>
                    <a:pt x="305" y="143"/>
                  </a:lnTo>
                  <a:lnTo>
                    <a:pt x="227" y="173"/>
                  </a:lnTo>
                  <a:lnTo>
                    <a:pt x="149" y="203"/>
                  </a:lnTo>
                  <a:lnTo>
                    <a:pt x="83" y="227"/>
                  </a:lnTo>
                  <a:lnTo>
                    <a:pt x="30" y="245"/>
                  </a:lnTo>
                  <a:lnTo>
                    <a:pt x="30" y="245"/>
                  </a:lnTo>
                  <a:close/>
                </a:path>
              </a:pathLst>
            </a:custGeom>
            <a:gradFill rotWithShape="0">
              <a:gsLst>
                <a:gs pos="0">
                  <a:schemeClr val="bg2">
                    <a:gamma/>
                    <a:tint val="94118"/>
                    <a:invGamma/>
                  </a:schemeClr>
                </a:gs>
                <a:gs pos="100000">
                  <a:schemeClr val="bg2"/>
                </a:gs>
              </a:gsLst>
              <a:lin ang="2700000" scaled="1"/>
            </a:gradFill>
            <a:ln w="9525">
              <a:noFill/>
              <a:round/>
              <a:headEnd/>
              <a:tailEnd/>
            </a:ln>
          </p:spPr>
          <p:txBody>
            <a:bodyPr/>
            <a:lstStyle/>
            <a:p>
              <a:pPr>
                <a:defRPr/>
              </a:pPr>
              <a:endParaRPr lang="en-US" dirty="0">
                <a:latin typeface="Arial" charset="0"/>
                <a:cs typeface="+mn-cs"/>
              </a:endParaRPr>
            </a:p>
          </p:txBody>
        </p:sp>
        <p:sp>
          <p:nvSpPr>
            <p:cNvPr id="26637" name="Freeform 13">
              <a:extLst>
                <a:ext uri="{FF2B5EF4-FFF2-40B4-BE49-F238E27FC236}">
                  <a16:creationId xmlns:a16="http://schemas.microsoft.com/office/drawing/2014/main" id="{B1010D84-F33C-ABCD-63D7-F4806F87EC50}"/>
                </a:ext>
              </a:extLst>
            </p:cNvPr>
            <p:cNvSpPr>
              <a:spLocks/>
            </p:cNvSpPr>
            <p:nvPr userDrawn="1"/>
          </p:nvSpPr>
          <p:spPr bwMode="hidden">
            <a:xfrm>
              <a:off x="5327" y="1642"/>
              <a:ext cx="5" cy="1"/>
            </a:xfrm>
            <a:custGeom>
              <a:avLst/>
              <a:gdLst/>
              <a:ahLst/>
              <a:cxnLst>
                <a:cxn ang="0">
                  <a:pos x="0" y="0"/>
                </a:cxn>
                <a:cxn ang="0">
                  <a:pos x="5" y="0"/>
                </a:cxn>
                <a:cxn ang="0">
                  <a:pos x="0" y="0"/>
                </a:cxn>
                <a:cxn ang="0">
                  <a:pos x="0" y="0"/>
                </a:cxn>
              </a:cxnLst>
              <a:rect l="0" t="0" r="r" b="b"/>
              <a:pathLst>
                <a:path w="5">
                  <a:moveTo>
                    <a:pt x="0" y="0"/>
                  </a:moveTo>
                  <a:lnTo>
                    <a:pt x="5" y="0"/>
                  </a:lnTo>
                  <a:lnTo>
                    <a:pt x="0" y="0"/>
                  </a:lnTo>
                  <a:lnTo>
                    <a:pt x="0" y="0"/>
                  </a:lnTo>
                  <a:close/>
                </a:path>
              </a:pathLst>
            </a:custGeom>
            <a:solidFill>
              <a:srgbClr val="FED1AD"/>
            </a:solidFill>
            <a:ln w="9525">
              <a:noFill/>
              <a:round/>
              <a:headEnd/>
              <a:tailEnd/>
            </a:ln>
          </p:spPr>
          <p:txBody>
            <a:bodyPr/>
            <a:lstStyle/>
            <a:p>
              <a:pPr>
                <a:defRPr/>
              </a:pPr>
              <a:endParaRPr lang="en-US" dirty="0">
                <a:latin typeface="Arial" charset="0"/>
                <a:cs typeface="+mn-cs"/>
              </a:endParaRPr>
            </a:p>
          </p:txBody>
        </p:sp>
        <p:sp>
          <p:nvSpPr>
            <p:cNvPr id="26638" name="Freeform 14">
              <a:extLst>
                <a:ext uri="{FF2B5EF4-FFF2-40B4-BE49-F238E27FC236}">
                  <a16:creationId xmlns:a16="http://schemas.microsoft.com/office/drawing/2014/main" id="{B2BFED14-0630-A5AB-48C0-DDD8B4FD6ABA}"/>
                </a:ext>
              </a:extLst>
            </p:cNvPr>
            <p:cNvSpPr>
              <a:spLocks/>
            </p:cNvSpPr>
            <p:nvPr userDrawn="1"/>
          </p:nvSpPr>
          <p:spPr bwMode="hidden">
            <a:xfrm>
              <a:off x="3839" y="1728"/>
              <a:ext cx="716" cy="383"/>
            </a:xfrm>
            <a:custGeom>
              <a:avLst/>
              <a:gdLst/>
              <a:ahLst/>
              <a:cxnLst>
                <a:cxn ang="0">
                  <a:pos x="659" y="6"/>
                </a:cxn>
                <a:cxn ang="0">
                  <a:pos x="588" y="42"/>
                </a:cxn>
                <a:cxn ang="0">
                  <a:pos x="515" y="84"/>
                </a:cxn>
                <a:cxn ang="0">
                  <a:pos x="509" y="90"/>
                </a:cxn>
                <a:cxn ang="0">
                  <a:pos x="485" y="102"/>
                </a:cxn>
                <a:cxn ang="0">
                  <a:pos x="455" y="120"/>
                </a:cxn>
                <a:cxn ang="0">
                  <a:pos x="425" y="138"/>
                </a:cxn>
                <a:cxn ang="0">
                  <a:pos x="371" y="168"/>
                </a:cxn>
                <a:cxn ang="0">
                  <a:pos x="306" y="198"/>
                </a:cxn>
                <a:cxn ang="0">
                  <a:pos x="186" y="251"/>
                </a:cxn>
                <a:cxn ang="0">
                  <a:pos x="131" y="269"/>
                </a:cxn>
                <a:cxn ang="0">
                  <a:pos x="89" y="287"/>
                </a:cxn>
                <a:cxn ang="0">
                  <a:pos x="53" y="305"/>
                </a:cxn>
                <a:cxn ang="0">
                  <a:pos x="36" y="311"/>
                </a:cxn>
                <a:cxn ang="0">
                  <a:pos x="12" y="329"/>
                </a:cxn>
                <a:cxn ang="0">
                  <a:pos x="0" y="353"/>
                </a:cxn>
                <a:cxn ang="0">
                  <a:pos x="0" y="371"/>
                </a:cxn>
                <a:cxn ang="0">
                  <a:pos x="0" y="383"/>
                </a:cxn>
                <a:cxn ang="0">
                  <a:pos x="0" y="383"/>
                </a:cxn>
                <a:cxn ang="0">
                  <a:pos x="12" y="371"/>
                </a:cxn>
                <a:cxn ang="0">
                  <a:pos x="30" y="353"/>
                </a:cxn>
                <a:cxn ang="0">
                  <a:pos x="53" y="335"/>
                </a:cxn>
                <a:cxn ang="0">
                  <a:pos x="77" y="317"/>
                </a:cxn>
                <a:cxn ang="0">
                  <a:pos x="101" y="311"/>
                </a:cxn>
                <a:cxn ang="0">
                  <a:pos x="131" y="299"/>
                </a:cxn>
                <a:cxn ang="0">
                  <a:pos x="204" y="269"/>
                </a:cxn>
                <a:cxn ang="0">
                  <a:pos x="240" y="251"/>
                </a:cxn>
                <a:cxn ang="0">
                  <a:pos x="270" y="239"/>
                </a:cxn>
                <a:cxn ang="0">
                  <a:pos x="294" y="228"/>
                </a:cxn>
                <a:cxn ang="0">
                  <a:pos x="312" y="222"/>
                </a:cxn>
                <a:cxn ang="0">
                  <a:pos x="330" y="210"/>
                </a:cxn>
                <a:cxn ang="0">
                  <a:pos x="365" y="186"/>
                </a:cxn>
                <a:cxn ang="0">
                  <a:pos x="419" y="156"/>
                </a:cxn>
                <a:cxn ang="0">
                  <a:pos x="473" y="120"/>
                </a:cxn>
                <a:cxn ang="0">
                  <a:pos x="527" y="90"/>
                </a:cxn>
                <a:cxn ang="0">
                  <a:pos x="576" y="60"/>
                </a:cxn>
                <a:cxn ang="0">
                  <a:pos x="612" y="42"/>
                </a:cxn>
                <a:cxn ang="0">
                  <a:pos x="629" y="36"/>
                </a:cxn>
                <a:cxn ang="0">
                  <a:pos x="647" y="30"/>
                </a:cxn>
                <a:cxn ang="0">
                  <a:pos x="677" y="18"/>
                </a:cxn>
                <a:cxn ang="0">
                  <a:pos x="701" y="6"/>
                </a:cxn>
                <a:cxn ang="0">
                  <a:pos x="713" y="0"/>
                </a:cxn>
                <a:cxn ang="0">
                  <a:pos x="713" y="0"/>
                </a:cxn>
                <a:cxn ang="0">
                  <a:pos x="659" y="6"/>
                </a:cxn>
                <a:cxn ang="0">
                  <a:pos x="716" y="63"/>
                </a:cxn>
              </a:cxnLst>
              <a:rect l="0" t="0" r="r" b="b"/>
              <a:pathLst>
                <a:path w="716" h="383">
                  <a:moveTo>
                    <a:pt x="659" y="6"/>
                  </a:moveTo>
                  <a:lnTo>
                    <a:pt x="588" y="42"/>
                  </a:lnTo>
                  <a:lnTo>
                    <a:pt x="515" y="84"/>
                  </a:lnTo>
                  <a:lnTo>
                    <a:pt x="509" y="90"/>
                  </a:lnTo>
                  <a:lnTo>
                    <a:pt x="485" y="102"/>
                  </a:lnTo>
                  <a:lnTo>
                    <a:pt x="455" y="120"/>
                  </a:lnTo>
                  <a:lnTo>
                    <a:pt x="425" y="138"/>
                  </a:lnTo>
                  <a:lnTo>
                    <a:pt x="371" y="168"/>
                  </a:lnTo>
                  <a:lnTo>
                    <a:pt x="306" y="198"/>
                  </a:lnTo>
                  <a:lnTo>
                    <a:pt x="186" y="251"/>
                  </a:lnTo>
                  <a:lnTo>
                    <a:pt x="131" y="269"/>
                  </a:lnTo>
                  <a:lnTo>
                    <a:pt x="89" y="287"/>
                  </a:lnTo>
                  <a:lnTo>
                    <a:pt x="53" y="305"/>
                  </a:lnTo>
                  <a:lnTo>
                    <a:pt x="36" y="311"/>
                  </a:lnTo>
                  <a:lnTo>
                    <a:pt x="12" y="329"/>
                  </a:lnTo>
                  <a:lnTo>
                    <a:pt x="0" y="353"/>
                  </a:lnTo>
                  <a:lnTo>
                    <a:pt x="0" y="371"/>
                  </a:lnTo>
                  <a:lnTo>
                    <a:pt x="0" y="383"/>
                  </a:lnTo>
                  <a:lnTo>
                    <a:pt x="0" y="383"/>
                  </a:lnTo>
                  <a:lnTo>
                    <a:pt x="12" y="371"/>
                  </a:lnTo>
                  <a:lnTo>
                    <a:pt x="30" y="353"/>
                  </a:lnTo>
                  <a:lnTo>
                    <a:pt x="53" y="335"/>
                  </a:lnTo>
                  <a:lnTo>
                    <a:pt x="77" y="317"/>
                  </a:lnTo>
                  <a:lnTo>
                    <a:pt x="101" y="311"/>
                  </a:lnTo>
                  <a:lnTo>
                    <a:pt x="131" y="299"/>
                  </a:lnTo>
                  <a:lnTo>
                    <a:pt x="204" y="269"/>
                  </a:lnTo>
                  <a:lnTo>
                    <a:pt x="240" y="251"/>
                  </a:lnTo>
                  <a:lnTo>
                    <a:pt x="270" y="239"/>
                  </a:lnTo>
                  <a:lnTo>
                    <a:pt x="294" y="228"/>
                  </a:lnTo>
                  <a:lnTo>
                    <a:pt x="312" y="222"/>
                  </a:lnTo>
                  <a:lnTo>
                    <a:pt x="330" y="210"/>
                  </a:lnTo>
                  <a:lnTo>
                    <a:pt x="365" y="186"/>
                  </a:lnTo>
                  <a:lnTo>
                    <a:pt x="419" y="156"/>
                  </a:lnTo>
                  <a:lnTo>
                    <a:pt x="473" y="120"/>
                  </a:lnTo>
                  <a:lnTo>
                    <a:pt x="527" y="90"/>
                  </a:lnTo>
                  <a:lnTo>
                    <a:pt x="576" y="60"/>
                  </a:lnTo>
                  <a:lnTo>
                    <a:pt x="612" y="42"/>
                  </a:lnTo>
                  <a:lnTo>
                    <a:pt x="629" y="36"/>
                  </a:lnTo>
                  <a:lnTo>
                    <a:pt x="647" y="30"/>
                  </a:lnTo>
                  <a:lnTo>
                    <a:pt x="677" y="18"/>
                  </a:lnTo>
                  <a:lnTo>
                    <a:pt x="701" y="6"/>
                  </a:lnTo>
                  <a:lnTo>
                    <a:pt x="713" y="0"/>
                  </a:lnTo>
                  <a:lnTo>
                    <a:pt x="713" y="0"/>
                  </a:lnTo>
                  <a:lnTo>
                    <a:pt x="659" y="6"/>
                  </a:lnTo>
                  <a:lnTo>
                    <a:pt x="716" y="63"/>
                  </a:lnTo>
                </a:path>
              </a:pathLst>
            </a:custGeom>
            <a:gradFill rotWithShape="0">
              <a:gsLst>
                <a:gs pos="0">
                  <a:schemeClr val="bg2">
                    <a:gamma/>
                    <a:tint val="94118"/>
                    <a:invGamma/>
                  </a:schemeClr>
                </a:gs>
                <a:gs pos="100000">
                  <a:schemeClr val="bg2"/>
                </a:gs>
              </a:gsLst>
              <a:lin ang="2700000" scaled="1"/>
            </a:gradFill>
            <a:ln w="9525">
              <a:noFill/>
              <a:round/>
              <a:headEnd/>
              <a:tailEnd/>
            </a:ln>
          </p:spPr>
          <p:txBody>
            <a:bodyPr/>
            <a:lstStyle/>
            <a:p>
              <a:pPr>
                <a:defRPr/>
              </a:pPr>
              <a:endParaRPr lang="en-US" dirty="0">
                <a:latin typeface="Arial" charset="0"/>
                <a:cs typeface="+mn-cs"/>
              </a:endParaRPr>
            </a:p>
          </p:txBody>
        </p:sp>
        <p:sp>
          <p:nvSpPr>
            <p:cNvPr id="26639" name="Freeform 15">
              <a:extLst>
                <a:ext uri="{FF2B5EF4-FFF2-40B4-BE49-F238E27FC236}">
                  <a16:creationId xmlns:a16="http://schemas.microsoft.com/office/drawing/2014/main" id="{63B8BDBC-3766-56E4-1D79-D96FE5621670}"/>
                </a:ext>
              </a:extLst>
            </p:cNvPr>
            <p:cNvSpPr>
              <a:spLocks/>
            </p:cNvSpPr>
            <p:nvPr userDrawn="1"/>
          </p:nvSpPr>
          <p:spPr bwMode="hidden">
            <a:xfrm>
              <a:off x="3453" y="2271"/>
              <a:ext cx="318" cy="225"/>
            </a:xfrm>
            <a:custGeom>
              <a:avLst/>
              <a:gdLst/>
              <a:ahLst/>
              <a:cxnLst>
                <a:cxn ang="0">
                  <a:pos x="6" y="225"/>
                </a:cxn>
                <a:cxn ang="0">
                  <a:pos x="0" y="195"/>
                </a:cxn>
                <a:cxn ang="0">
                  <a:pos x="315" y="0"/>
                </a:cxn>
                <a:cxn ang="0">
                  <a:pos x="303" y="27"/>
                </a:cxn>
                <a:cxn ang="0">
                  <a:pos x="318" y="42"/>
                </a:cxn>
              </a:cxnLst>
              <a:rect l="0" t="0" r="r" b="b"/>
              <a:pathLst>
                <a:path w="318" h="225">
                  <a:moveTo>
                    <a:pt x="6" y="225"/>
                  </a:moveTo>
                  <a:lnTo>
                    <a:pt x="0" y="195"/>
                  </a:lnTo>
                  <a:lnTo>
                    <a:pt x="315" y="0"/>
                  </a:lnTo>
                  <a:lnTo>
                    <a:pt x="303" y="27"/>
                  </a:lnTo>
                  <a:lnTo>
                    <a:pt x="318" y="42"/>
                  </a:lnTo>
                </a:path>
              </a:pathLst>
            </a:custGeom>
            <a:gradFill rotWithShape="0">
              <a:gsLst>
                <a:gs pos="0">
                  <a:schemeClr val="bg2">
                    <a:gamma/>
                    <a:tint val="94118"/>
                    <a:invGamma/>
                  </a:schemeClr>
                </a:gs>
                <a:gs pos="100000">
                  <a:schemeClr val="bg2"/>
                </a:gs>
              </a:gsLst>
              <a:lin ang="2700000" scaled="1"/>
            </a:gradFill>
            <a:ln w="9525">
              <a:noFill/>
              <a:round/>
              <a:headEnd/>
              <a:tailEnd/>
            </a:ln>
          </p:spPr>
          <p:txBody>
            <a:bodyPr/>
            <a:lstStyle/>
            <a:p>
              <a:pPr>
                <a:defRPr/>
              </a:pPr>
              <a:endParaRPr lang="en-US" dirty="0">
                <a:latin typeface="Arial" charset="0"/>
                <a:cs typeface="+mn-cs"/>
              </a:endParaRPr>
            </a:p>
          </p:txBody>
        </p:sp>
        <p:sp>
          <p:nvSpPr>
            <p:cNvPr id="26640" name="Freeform 16">
              <a:extLst>
                <a:ext uri="{FF2B5EF4-FFF2-40B4-BE49-F238E27FC236}">
                  <a16:creationId xmlns:a16="http://schemas.microsoft.com/office/drawing/2014/main" id="{00EB9638-BE55-420E-E61B-1B5F174D7F25}"/>
                </a:ext>
              </a:extLst>
            </p:cNvPr>
            <p:cNvSpPr>
              <a:spLocks/>
            </p:cNvSpPr>
            <p:nvPr userDrawn="1"/>
          </p:nvSpPr>
          <p:spPr bwMode="hidden">
            <a:xfrm>
              <a:off x="0" y="2658"/>
              <a:ext cx="2595" cy="933"/>
            </a:xfrm>
            <a:custGeom>
              <a:avLst/>
              <a:gdLst/>
              <a:ahLst/>
              <a:cxnLst>
                <a:cxn ang="0">
                  <a:pos x="1050" y="657"/>
                </a:cxn>
                <a:cxn ang="0">
                  <a:pos x="1581" y="690"/>
                </a:cxn>
                <a:cxn ang="0">
                  <a:pos x="1671" y="723"/>
                </a:cxn>
                <a:cxn ang="0">
                  <a:pos x="1176" y="621"/>
                </a:cxn>
                <a:cxn ang="0">
                  <a:pos x="1854" y="567"/>
                </a:cxn>
                <a:cxn ang="0">
                  <a:pos x="1869" y="612"/>
                </a:cxn>
                <a:cxn ang="0">
                  <a:pos x="2103" y="861"/>
                </a:cxn>
                <a:cxn ang="0">
                  <a:pos x="1883" y="520"/>
                </a:cxn>
                <a:cxn ang="0">
                  <a:pos x="1842" y="490"/>
                </a:cxn>
                <a:cxn ang="0">
                  <a:pos x="1770" y="466"/>
                </a:cxn>
                <a:cxn ang="0">
                  <a:pos x="1740" y="448"/>
                </a:cxn>
                <a:cxn ang="0">
                  <a:pos x="1758" y="436"/>
                </a:cxn>
                <a:cxn ang="0">
                  <a:pos x="1830" y="430"/>
                </a:cxn>
                <a:cxn ang="0">
                  <a:pos x="1877" y="424"/>
                </a:cxn>
                <a:cxn ang="0">
                  <a:pos x="1955" y="394"/>
                </a:cxn>
                <a:cxn ang="0">
                  <a:pos x="2052" y="396"/>
                </a:cxn>
                <a:cxn ang="0">
                  <a:pos x="2253" y="732"/>
                </a:cxn>
                <a:cxn ang="0">
                  <a:pos x="2415" y="933"/>
                </a:cxn>
                <a:cxn ang="0">
                  <a:pos x="2397" y="828"/>
                </a:cxn>
                <a:cxn ang="0">
                  <a:pos x="2088" y="400"/>
                </a:cxn>
                <a:cxn ang="0">
                  <a:pos x="2046" y="346"/>
                </a:cxn>
                <a:cxn ang="0">
                  <a:pos x="1997" y="304"/>
                </a:cxn>
                <a:cxn ang="0">
                  <a:pos x="1967" y="286"/>
                </a:cxn>
                <a:cxn ang="0">
                  <a:pos x="1973" y="286"/>
                </a:cxn>
                <a:cxn ang="0">
                  <a:pos x="2009" y="286"/>
                </a:cxn>
                <a:cxn ang="0">
                  <a:pos x="2082" y="322"/>
                </a:cxn>
                <a:cxn ang="0">
                  <a:pos x="2199" y="384"/>
                </a:cxn>
                <a:cxn ang="0">
                  <a:pos x="2394" y="448"/>
                </a:cxn>
                <a:cxn ang="0">
                  <a:pos x="2595" y="516"/>
                </a:cxn>
                <a:cxn ang="0">
                  <a:pos x="2388" y="424"/>
                </a:cxn>
                <a:cxn ang="0">
                  <a:pos x="2219" y="340"/>
                </a:cxn>
                <a:cxn ang="0">
                  <a:pos x="2052" y="280"/>
                </a:cxn>
                <a:cxn ang="0">
                  <a:pos x="1955" y="262"/>
                </a:cxn>
                <a:cxn ang="0">
                  <a:pos x="1877" y="274"/>
                </a:cxn>
                <a:cxn ang="0">
                  <a:pos x="1752" y="274"/>
                </a:cxn>
                <a:cxn ang="0">
                  <a:pos x="1661" y="292"/>
                </a:cxn>
                <a:cxn ang="0">
                  <a:pos x="1607" y="316"/>
                </a:cxn>
                <a:cxn ang="0">
                  <a:pos x="1589" y="322"/>
                </a:cxn>
                <a:cxn ang="0">
                  <a:pos x="1409" y="358"/>
                </a:cxn>
                <a:cxn ang="0">
                  <a:pos x="1152" y="442"/>
                </a:cxn>
                <a:cxn ang="0">
                  <a:pos x="966" y="460"/>
                </a:cxn>
                <a:cxn ang="0">
                  <a:pos x="870" y="442"/>
                </a:cxn>
                <a:cxn ang="0">
                  <a:pos x="828" y="430"/>
                </a:cxn>
                <a:cxn ang="0">
                  <a:pos x="743" y="388"/>
                </a:cxn>
                <a:cxn ang="0">
                  <a:pos x="636" y="334"/>
                </a:cxn>
                <a:cxn ang="0">
                  <a:pos x="467" y="256"/>
                </a:cxn>
                <a:cxn ang="0">
                  <a:pos x="0" y="0"/>
                </a:cxn>
                <a:cxn ang="0">
                  <a:pos x="585" y="390"/>
                </a:cxn>
                <a:cxn ang="0">
                  <a:pos x="849" y="543"/>
                </a:cxn>
                <a:cxn ang="0">
                  <a:pos x="897" y="621"/>
                </a:cxn>
              </a:cxnLst>
              <a:rect l="0" t="0" r="r" b="b"/>
              <a:pathLst>
                <a:path w="2595" h="933">
                  <a:moveTo>
                    <a:pt x="981" y="675"/>
                  </a:moveTo>
                  <a:lnTo>
                    <a:pt x="1050" y="657"/>
                  </a:lnTo>
                  <a:lnTo>
                    <a:pt x="1143" y="651"/>
                  </a:lnTo>
                  <a:lnTo>
                    <a:pt x="1581" y="690"/>
                  </a:lnTo>
                  <a:lnTo>
                    <a:pt x="1623" y="738"/>
                  </a:lnTo>
                  <a:lnTo>
                    <a:pt x="1671" y="723"/>
                  </a:lnTo>
                  <a:lnTo>
                    <a:pt x="1656" y="675"/>
                  </a:lnTo>
                  <a:lnTo>
                    <a:pt x="1176" y="621"/>
                  </a:lnTo>
                  <a:lnTo>
                    <a:pt x="1797" y="534"/>
                  </a:lnTo>
                  <a:lnTo>
                    <a:pt x="1854" y="567"/>
                  </a:lnTo>
                  <a:lnTo>
                    <a:pt x="1881" y="585"/>
                  </a:lnTo>
                  <a:lnTo>
                    <a:pt x="1869" y="612"/>
                  </a:lnTo>
                  <a:lnTo>
                    <a:pt x="1995" y="852"/>
                  </a:lnTo>
                  <a:lnTo>
                    <a:pt x="2103" y="861"/>
                  </a:lnTo>
                  <a:lnTo>
                    <a:pt x="1889" y="538"/>
                  </a:lnTo>
                  <a:lnTo>
                    <a:pt x="1883" y="520"/>
                  </a:lnTo>
                  <a:lnTo>
                    <a:pt x="1872" y="508"/>
                  </a:lnTo>
                  <a:lnTo>
                    <a:pt x="1842" y="490"/>
                  </a:lnTo>
                  <a:lnTo>
                    <a:pt x="1806" y="478"/>
                  </a:lnTo>
                  <a:lnTo>
                    <a:pt x="1770" y="466"/>
                  </a:lnTo>
                  <a:lnTo>
                    <a:pt x="1752" y="454"/>
                  </a:lnTo>
                  <a:lnTo>
                    <a:pt x="1740" y="448"/>
                  </a:lnTo>
                  <a:lnTo>
                    <a:pt x="1746" y="436"/>
                  </a:lnTo>
                  <a:lnTo>
                    <a:pt x="1758" y="436"/>
                  </a:lnTo>
                  <a:lnTo>
                    <a:pt x="1782" y="430"/>
                  </a:lnTo>
                  <a:lnTo>
                    <a:pt x="1830" y="430"/>
                  </a:lnTo>
                  <a:lnTo>
                    <a:pt x="1854" y="430"/>
                  </a:lnTo>
                  <a:lnTo>
                    <a:pt x="1877" y="424"/>
                  </a:lnTo>
                  <a:lnTo>
                    <a:pt x="1925" y="400"/>
                  </a:lnTo>
                  <a:lnTo>
                    <a:pt x="1955" y="394"/>
                  </a:lnTo>
                  <a:lnTo>
                    <a:pt x="1979" y="394"/>
                  </a:lnTo>
                  <a:lnTo>
                    <a:pt x="2052" y="396"/>
                  </a:lnTo>
                  <a:lnTo>
                    <a:pt x="2046" y="456"/>
                  </a:lnTo>
                  <a:lnTo>
                    <a:pt x="2253" y="732"/>
                  </a:lnTo>
                  <a:lnTo>
                    <a:pt x="2334" y="816"/>
                  </a:lnTo>
                  <a:lnTo>
                    <a:pt x="2415" y="933"/>
                  </a:lnTo>
                  <a:lnTo>
                    <a:pt x="2430" y="909"/>
                  </a:lnTo>
                  <a:lnTo>
                    <a:pt x="2397" y="828"/>
                  </a:lnTo>
                  <a:lnTo>
                    <a:pt x="2094" y="412"/>
                  </a:lnTo>
                  <a:lnTo>
                    <a:pt x="2088" y="400"/>
                  </a:lnTo>
                  <a:lnTo>
                    <a:pt x="2076" y="376"/>
                  </a:lnTo>
                  <a:lnTo>
                    <a:pt x="2046" y="346"/>
                  </a:lnTo>
                  <a:lnTo>
                    <a:pt x="2015" y="322"/>
                  </a:lnTo>
                  <a:lnTo>
                    <a:pt x="1997" y="304"/>
                  </a:lnTo>
                  <a:lnTo>
                    <a:pt x="1979" y="292"/>
                  </a:lnTo>
                  <a:lnTo>
                    <a:pt x="1967" y="286"/>
                  </a:lnTo>
                  <a:lnTo>
                    <a:pt x="1967" y="286"/>
                  </a:lnTo>
                  <a:lnTo>
                    <a:pt x="1973" y="286"/>
                  </a:lnTo>
                  <a:lnTo>
                    <a:pt x="1985" y="286"/>
                  </a:lnTo>
                  <a:lnTo>
                    <a:pt x="2009" y="286"/>
                  </a:lnTo>
                  <a:lnTo>
                    <a:pt x="2040" y="298"/>
                  </a:lnTo>
                  <a:lnTo>
                    <a:pt x="2082" y="322"/>
                  </a:lnTo>
                  <a:lnTo>
                    <a:pt x="2124" y="348"/>
                  </a:lnTo>
                  <a:lnTo>
                    <a:pt x="2199" y="384"/>
                  </a:lnTo>
                  <a:lnTo>
                    <a:pt x="2325" y="426"/>
                  </a:lnTo>
                  <a:lnTo>
                    <a:pt x="2394" y="448"/>
                  </a:lnTo>
                  <a:lnTo>
                    <a:pt x="2523" y="522"/>
                  </a:lnTo>
                  <a:lnTo>
                    <a:pt x="2595" y="516"/>
                  </a:lnTo>
                  <a:lnTo>
                    <a:pt x="2442" y="454"/>
                  </a:lnTo>
                  <a:lnTo>
                    <a:pt x="2388" y="424"/>
                  </a:lnTo>
                  <a:lnTo>
                    <a:pt x="2327" y="388"/>
                  </a:lnTo>
                  <a:lnTo>
                    <a:pt x="2219" y="340"/>
                  </a:lnTo>
                  <a:lnTo>
                    <a:pt x="2106" y="292"/>
                  </a:lnTo>
                  <a:lnTo>
                    <a:pt x="2052" y="280"/>
                  </a:lnTo>
                  <a:lnTo>
                    <a:pt x="2003" y="268"/>
                  </a:lnTo>
                  <a:lnTo>
                    <a:pt x="1955" y="262"/>
                  </a:lnTo>
                  <a:lnTo>
                    <a:pt x="1919" y="268"/>
                  </a:lnTo>
                  <a:lnTo>
                    <a:pt x="1877" y="274"/>
                  </a:lnTo>
                  <a:lnTo>
                    <a:pt x="1812" y="274"/>
                  </a:lnTo>
                  <a:lnTo>
                    <a:pt x="1752" y="274"/>
                  </a:lnTo>
                  <a:lnTo>
                    <a:pt x="1703" y="286"/>
                  </a:lnTo>
                  <a:lnTo>
                    <a:pt x="1661" y="292"/>
                  </a:lnTo>
                  <a:lnTo>
                    <a:pt x="1631" y="304"/>
                  </a:lnTo>
                  <a:lnTo>
                    <a:pt x="1607" y="316"/>
                  </a:lnTo>
                  <a:lnTo>
                    <a:pt x="1595" y="322"/>
                  </a:lnTo>
                  <a:lnTo>
                    <a:pt x="1589" y="322"/>
                  </a:lnTo>
                  <a:lnTo>
                    <a:pt x="1500" y="334"/>
                  </a:lnTo>
                  <a:lnTo>
                    <a:pt x="1409" y="358"/>
                  </a:lnTo>
                  <a:lnTo>
                    <a:pt x="1236" y="418"/>
                  </a:lnTo>
                  <a:lnTo>
                    <a:pt x="1152" y="442"/>
                  </a:lnTo>
                  <a:lnTo>
                    <a:pt x="1061" y="460"/>
                  </a:lnTo>
                  <a:lnTo>
                    <a:pt x="966" y="460"/>
                  </a:lnTo>
                  <a:lnTo>
                    <a:pt x="918" y="454"/>
                  </a:lnTo>
                  <a:lnTo>
                    <a:pt x="870" y="442"/>
                  </a:lnTo>
                  <a:lnTo>
                    <a:pt x="858" y="436"/>
                  </a:lnTo>
                  <a:lnTo>
                    <a:pt x="828" y="430"/>
                  </a:lnTo>
                  <a:lnTo>
                    <a:pt x="791" y="412"/>
                  </a:lnTo>
                  <a:lnTo>
                    <a:pt x="743" y="388"/>
                  </a:lnTo>
                  <a:lnTo>
                    <a:pt x="690" y="364"/>
                  </a:lnTo>
                  <a:lnTo>
                    <a:pt x="636" y="334"/>
                  </a:lnTo>
                  <a:lnTo>
                    <a:pt x="515" y="280"/>
                  </a:lnTo>
                  <a:lnTo>
                    <a:pt x="467" y="256"/>
                  </a:lnTo>
                  <a:lnTo>
                    <a:pt x="443" y="244"/>
                  </a:lnTo>
                  <a:lnTo>
                    <a:pt x="0" y="0"/>
                  </a:lnTo>
                  <a:lnTo>
                    <a:pt x="123" y="120"/>
                  </a:lnTo>
                  <a:lnTo>
                    <a:pt x="585" y="390"/>
                  </a:lnTo>
                  <a:lnTo>
                    <a:pt x="708" y="462"/>
                  </a:lnTo>
                  <a:lnTo>
                    <a:pt x="849" y="543"/>
                  </a:lnTo>
                  <a:lnTo>
                    <a:pt x="882" y="564"/>
                  </a:lnTo>
                  <a:lnTo>
                    <a:pt x="897" y="621"/>
                  </a:lnTo>
                  <a:lnTo>
                    <a:pt x="981" y="675"/>
                  </a:lnTo>
                  <a:close/>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pPr>
                <a:defRPr/>
              </a:pPr>
              <a:endParaRPr lang="en-US" dirty="0">
                <a:latin typeface="Arial" charset="0"/>
                <a:cs typeface="+mn-cs"/>
              </a:endParaRPr>
            </a:p>
          </p:txBody>
        </p:sp>
        <p:sp>
          <p:nvSpPr>
            <p:cNvPr id="26641" name="Freeform 17">
              <a:extLst>
                <a:ext uri="{FF2B5EF4-FFF2-40B4-BE49-F238E27FC236}">
                  <a16:creationId xmlns:a16="http://schemas.microsoft.com/office/drawing/2014/main" id="{B0583107-E159-0E18-E1D5-9E83A9CC6F4B}"/>
                </a:ext>
              </a:extLst>
            </p:cNvPr>
            <p:cNvSpPr>
              <a:spLocks/>
            </p:cNvSpPr>
            <p:nvPr userDrawn="1"/>
          </p:nvSpPr>
          <p:spPr bwMode="hidden">
            <a:xfrm>
              <a:off x="0" y="2994"/>
              <a:ext cx="2723" cy="1091"/>
            </a:xfrm>
            <a:custGeom>
              <a:avLst/>
              <a:gdLst/>
              <a:ahLst/>
              <a:cxnLst>
                <a:cxn ang="0">
                  <a:pos x="2370" y="72"/>
                </a:cxn>
                <a:cxn ang="0">
                  <a:pos x="2597" y="198"/>
                </a:cxn>
                <a:cxn ang="0">
                  <a:pos x="2639" y="276"/>
                </a:cxn>
                <a:cxn ang="0">
                  <a:pos x="2453" y="264"/>
                </a:cxn>
                <a:cxn ang="0">
                  <a:pos x="2297" y="204"/>
                </a:cxn>
                <a:cxn ang="0">
                  <a:pos x="2112" y="66"/>
                </a:cxn>
                <a:cxn ang="0">
                  <a:pos x="2088" y="72"/>
                </a:cxn>
                <a:cxn ang="0">
                  <a:pos x="2106" y="114"/>
                </a:cxn>
                <a:cxn ang="0">
                  <a:pos x="2412" y="552"/>
                </a:cxn>
                <a:cxn ang="0">
                  <a:pos x="2279" y="564"/>
                </a:cxn>
                <a:cxn ang="0">
                  <a:pos x="2189" y="492"/>
                </a:cxn>
                <a:cxn ang="0">
                  <a:pos x="2058" y="330"/>
                </a:cxn>
                <a:cxn ang="0">
                  <a:pos x="1991" y="234"/>
                </a:cxn>
                <a:cxn ang="0">
                  <a:pos x="1949" y="174"/>
                </a:cxn>
                <a:cxn ang="0">
                  <a:pos x="1824" y="132"/>
                </a:cxn>
                <a:cxn ang="0">
                  <a:pos x="1794" y="144"/>
                </a:cxn>
                <a:cxn ang="0">
                  <a:pos x="1895" y="222"/>
                </a:cxn>
                <a:cxn ang="0">
                  <a:pos x="1943" y="366"/>
                </a:cxn>
                <a:cxn ang="0">
                  <a:pos x="2064" y="630"/>
                </a:cxn>
                <a:cxn ang="0">
                  <a:pos x="2052" y="695"/>
                </a:cxn>
                <a:cxn ang="0">
                  <a:pos x="1955" y="683"/>
                </a:cxn>
                <a:cxn ang="0">
                  <a:pos x="1913" y="636"/>
                </a:cxn>
                <a:cxn ang="0">
                  <a:pos x="1703" y="312"/>
                </a:cxn>
                <a:cxn ang="0">
                  <a:pos x="1637" y="276"/>
                </a:cxn>
                <a:cxn ang="0">
                  <a:pos x="1643" y="318"/>
                </a:cxn>
                <a:cxn ang="0">
                  <a:pos x="1673" y="408"/>
                </a:cxn>
                <a:cxn ang="0">
                  <a:pos x="1716" y="779"/>
                </a:cxn>
                <a:cxn ang="0">
                  <a:pos x="1691" y="737"/>
                </a:cxn>
                <a:cxn ang="0">
                  <a:pos x="1613" y="582"/>
                </a:cxn>
                <a:cxn ang="0">
                  <a:pos x="1494" y="480"/>
                </a:cxn>
                <a:cxn ang="0">
                  <a:pos x="1248" y="528"/>
                </a:cxn>
                <a:cxn ang="0">
                  <a:pos x="996" y="630"/>
                </a:cxn>
                <a:cxn ang="0">
                  <a:pos x="714" y="534"/>
                </a:cxn>
                <a:cxn ang="0">
                  <a:pos x="198" y="288"/>
                </a:cxn>
                <a:cxn ang="0">
                  <a:pos x="0" y="460"/>
                </a:cxn>
                <a:cxn ang="0">
                  <a:pos x="288" y="570"/>
                </a:cxn>
                <a:cxn ang="0">
                  <a:pos x="461" y="654"/>
                </a:cxn>
                <a:cxn ang="0">
                  <a:pos x="725" y="755"/>
                </a:cxn>
                <a:cxn ang="0">
                  <a:pos x="966" y="791"/>
                </a:cxn>
                <a:cxn ang="0">
                  <a:pos x="1176" y="779"/>
                </a:cxn>
                <a:cxn ang="0">
                  <a:pos x="1278" y="791"/>
                </a:cxn>
                <a:cxn ang="0">
                  <a:pos x="1404" y="845"/>
                </a:cxn>
                <a:cxn ang="0">
                  <a:pos x="1416" y="887"/>
                </a:cxn>
                <a:cxn ang="0">
                  <a:pos x="1361" y="923"/>
                </a:cxn>
                <a:cxn ang="0">
                  <a:pos x="1385" y="1007"/>
                </a:cxn>
                <a:cxn ang="0">
                  <a:pos x="1494" y="1085"/>
                </a:cxn>
                <a:cxn ang="0">
                  <a:pos x="1697" y="1043"/>
                </a:cxn>
                <a:cxn ang="0">
                  <a:pos x="1812" y="989"/>
                </a:cxn>
                <a:cxn ang="0">
                  <a:pos x="1973" y="917"/>
                </a:cxn>
                <a:cxn ang="0">
                  <a:pos x="2201" y="899"/>
                </a:cxn>
                <a:cxn ang="0">
                  <a:pos x="2364" y="863"/>
                </a:cxn>
                <a:cxn ang="0">
                  <a:pos x="2400" y="743"/>
                </a:cxn>
                <a:cxn ang="0">
                  <a:pos x="2471" y="701"/>
                </a:cxn>
                <a:cxn ang="0">
                  <a:pos x="2621" y="504"/>
                </a:cxn>
                <a:cxn ang="0">
                  <a:pos x="2693" y="374"/>
                </a:cxn>
              </a:cxnLst>
              <a:rect l="0" t="0" r="r" b="b"/>
              <a:pathLst>
                <a:path w="2723" h="1091">
                  <a:moveTo>
                    <a:pt x="2723" y="299"/>
                  </a:moveTo>
                  <a:lnTo>
                    <a:pt x="2715" y="240"/>
                  </a:lnTo>
                  <a:lnTo>
                    <a:pt x="2656" y="195"/>
                  </a:lnTo>
                  <a:lnTo>
                    <a:pt x="2370" y="72"/>
                  </a:lnTo>
                  <a:lnTo>
                    <a:pt x="2303" y="54"/>
                  </a:lnTo>
                  <a:lnTo>
                    <a:pt x="2585" y="186"/>
                  </a:lnTo>
                  <a:lnTo>
                    <a:pt x="2591" y="192"/>
                  </a:lnTo>
                  <a:lnTo>
                    <a:pt x="2597" y="198"/>
                  </a:lnTo>
                  <a:lnTo>
                    <a:pt x="2621" y="228"/>
                  </a:lnTo>
                  <a:lnTo>
                    <a:pt x="2639" y="258"/>
                  </a:lnTo>
                  <a:lnTo>
                    <a:pt x="2646" y="270"/>
                  </a:lnTo>
                  <a:lnTo>
                    <a:pt x="2639" y="276"/>
                  </a:lnTo>
                  <a:lnTo>
                    <a:pt x="2603" y="282"/>
                  </a:lnTo>
                  <a:lnTo>
                    <a:pt x="2555" y="282"/>
                  </a:lnTo>
                  <a:lnTo>
                    <a:pt x="2507" y="276"/>
                  </a:lnTo>
                  <a:lnTo>
                    <a:pt x="2453" y="264"/>
                  </a:lnTo>
                  <a:lnTo>
                    <a:pt x="2394" y="246"/>
                  </a:lnTo>
                  <a:lnTo>
                    <a:pt x="2340" y="222"/>
                  </a:lnTo>
                  <a:lnTo>
                    <a:pt x="2321" y="216"/>
                  </a:lnTo>
                  <a:lnTo>
                    <a:pt x="2297" y="204"/>
                  </a:lnTo>
                  <a:lnTo>
                    <a:pt x="2171" y="126"/>
                  </a:lnTo>
                  <a:lnTo>
                    <a:pt x="2165" y="120"/>
                  </a:lnTo>
                  <a:lnTo>
                    <a:pt x="2154" y="102"/>
                  </a:lnTo>
                  <a:lnTo>
                    <a:pt x="2112" y="66"/>
                  </a:lnTo>
                  <a:lnTo>
                    <a:pt x="2064" y="24"/>
                  </a:lnTo>
                  <a:lnTo>
                    <a:pt x="2046" y="6"/>
                  </a:lnTo>
                  <a:lnTo>
                    <a:pt x="2034" y="0"/>
                  </a:lnTo>
                  <a:lnTo>
                    <a:pt x="2088" y="72"/>
                  </a:lnTo>
                  <a:lnTo>
                    <a:pt x="2106" y="108"/>
                  </a:lnTo>
                  <a:lnTo>
                    <a:pt x="2106" y="108"/>
                  </a:lnTo>
                  <a:lnTo>
                    <a:pt x="2106" y="108"/>
                  </a:lnTo>
                  <a:lnTo>
                    <a:pt x="2106" y="114"/>
                  </a:lnTo>
                  <a:lnTo>
                    <a:pt x="2112" y="114"/>
                  </a:lnTo>
                  <a:lnTo>
                    <a:pt x="2406" y="516"/>
                  </a:lnTo>
                  <a:lnTo>
                    <a:pt x="2412" y="534"/>
                  </a:lnTo>
                  <a:lnTo>
                    <a:pt x="2412" y="552"/>
                  </a:lnTo>
                  <a:lnTo>
                    <a:pt x="2394" y="576"/>
                  </a:lnTo>
                  <a:lnTo>
                    <a:pt x="2364" y="588"/>
                  </a:lnTo>
                  <a:lnTo>
                    <a:pt x="2321" y="588"/>
                  </a:lnTo>
                  <a:lnTo>
                    <a:pt x="2279" y="564"/>
                  </a:lnTo>
                  <a:lnTo>
                    <a:pt x="2237" y="534"/>
                  </a:lnTo>
                  <a:lnTo>
                    <a:pt x="2201" y="504"/>
                  </a:lnTo>
                  <a:lnTo>
                    <a:pt x="2195" y="498"/>
                  </a:lnTo>
                  <a:lnTo>
                    <a:pt x="2189" y="492"/>
                  </a:lnTo>
                  <a:lnTo>
                    <a:pt x="2171" y="462"/>
                  </a:lnTo>
                  <a:lnTo>
                    <a:pt x="2142" y="420"/>
                  </a:lnTo>
                  <a:lnTo>
                    <a:pt x="2100" y="378"/>
                  </a:lnTo>
                  <a:lnTo>
                    <a:pt x="2058" y="330"/>
                  </a:lnTo>
                  <a:lnTo>
                    <a:pt x="2040" y="318"/>
                  </a:lnTo>
                  <a:lnTo>
                    <a:pt x="2028" y="300"/>
                  </a:lnTo>
                  <a:lnTo>
                    <a:pt x="2009" y="264"/>
                  </a:lnTo>
                  <a:lnTo>
                    <a:pt x="1991" y="234"/>
                  </a:lnTo>
                  <a:lnTo>
                    <a:pt x="1985" y="210"/>
                  </a:lnTo>
                  <a:lnTo>
                    <a:pt x="1973" y="192"/>
                  </a:lnTo>
                  <a:lnTo>
                    <a:pt x="1967" y="180"/>
                  </a:lnTo>
                  <a:lnTo>
                    <a:pt x="1949" y="174"/>
                  </a:lnTo>
                  <a:lnTo>
                    <a:pt x="1907" y="156"/>
                  </a:lnTo>
                  <a:lnTo>
                    <a:pt x="1860" y="138"/>
                  </a:lnTo>
                  <a:lnTo>
                    <a:pt x="1836" y="132"/>
                  </a:lnTo>
                  <a:lnTo>
                    <a:pt x="1824" y="132"/>
                  </a:lnTo>
                  <a:lnTo>
                    <a:pt x="1806" y="132"/>
                  </a:lnTo>
                  <a:lnTo>
                    <a:pt x="1800" y="138"/>
                  </a:lnTo>
                  <a:lnTo>
                    <a:pt x="1794" y="144"/>
                  </a:lnTo>
                  <a:lnTo>
                    <a:pt x="1794" y="144"/>
                  </a:lnTo>
                  <a:lnTo>
                    <a:pt x="1842" y="156"/>
                  </a:lnTo>
                  <a:lnTo>
                    <a:pt x="1872" y="180"/>
                  </a:lnTo>
                  <a:lnTo>
                    <a:pt x="1889" y="204"/>
                  </a:lnTo>
                  <a:lnTo>
                    <a:pt x="1895" y="222"/>
                  </a:lnTo>
                  <a:lnTo>
                    <a:pt x="1889" y="240"/>
                  </a:lnTo>
                  <a:lnTo>
                    <a:pt x="1901" y="270"/>
                  </a:lnTo>
                  <a:lnTo>
                    <a:pt x="1919" y="318"/>
                  </a:lnTo>
                  <a:lnTo>
                    <a:pt x="1943" y="366"/>
                  </a:lnTo>
                  <a:lnTo>
                    <a:pt x="1991" y="480"/>
                  </a:lnTo>
                  <a:lnTo>
                    <a:pt x="2021" y="534"/>
                  </a:lnTo>
                  <a:lnTo>
                    <a:pt x="2040" y="582"/>
                  </a:lnTo>
                  <a:lnTo>
                    <a:pt x="2064" y="630"/>
                  </a:lnTo>
                  <a:lnTo>
                    <a:pt x="2076" y="666"/>
                  </a:lnTo>
                  <a:lnTo>
                    <a:pt x="2082" y="683"/>
                  </a:lnTo>
                  <a:lnTo>
                    <a:pt x="2070" y="695"/>
                  </a:lnTo>
                  <a:lnTo>
                    <a:pt x="2052" y="695"/>
                  </a:lnTo>
                  <a:lnTo>
                    <a:pt x="2021" y="695"/>
                  </a:lnTo>
                  <a:lnTo>
                    <a:pt x="1997" y="695"/>
                  </a:lnTo>
                  <a:lnTo>
                    <a:pt x="1973" y="689"/>
                  </a:lnTo>
                  <a:lnTo>
                    <a:pt x="1955" y="683"/>
                  </a:lnTo>
                  <a:lnTo>
                    <a:pt x="1949" y="683"/>
                  </a:lnTo>
                  <a:lnTo>
                    <a:pt x="1949" y="677"/>
                  </a:lnTo>
                  <a:lnTo>
                    <a:pt x="1943" y="672"/>
                  </a:lnTo>
                  <a:lnTo>
                    <a:pt x="1913" y="636"/>
                  </a:lnTo>
                  <a:lnTo>
                    <a:pt x="1806" y="324"/>
                  </a:lnTo>
                  <a:lnTo>
                    <a:pt x="1776" y="330"/>
                  </a:lnTo>
                  <a:lnTo>
                    <a:pt x="1746" y="330"/>
                  </a:lnTo>
                  <a:lnTo>
                    <a:pt x="1703" y="312"/>
                  </a:lnTo>
                  <a:lnTo>
                    <a:pt x="1673" y="288"/>
                  </a:lnTo>
                  <a:lnTo>
                    <a:pt x="1667" y="276"/>
                  </a:lnTo>
                  <a:lnTo>
                    <a:pt x="1655" y="270"/>
                  </a:lnTo>
                  <a:lnTo>
                    <a:pt x="1637" y="276"/>
                  </a:lnTo>
                  <a:lnTo>
                    <a:pt x="1631" y="288"/>
                  </a:lnTo>
                  <a:lnTo>
                    <a:pt x="1625" y="306"/>
                  </a:lnTo>
                  <a:lnTo>
                    <a:pt x="1625" y="312"/>
                  </a:lnTo>
                  <a:lnTo>
                    <a:pt x="1643" y="318"/>
                  </a:lnTo>
                  <a:lnTo>
                    <a:pt x="1655" y="336"/>
                  </a:lnTo>
                  <a:lnTo>
                    <a:pt x="1667" y="366"/>
                  </a:lnTo>
                  <a:lnTo>
                    <a:pt x="1673" y="402"/>
                  </a:lnTo>
                  <a:lnTo>
                    <a:pt x="1673" y="408"/>
                  </a:lnTo>
                  <a:lnTo>
                    <a:pt x="1673" y="414"/>
                  </a:lnTo>
                  <a:lnTo>
                    <a:pt x="1716" y="761"/>
                  </a:lnTo>
                  <a:lnTo>
                    <a:pt x="1716" y="773"/>
                  </a:lnTo>
                  <a:lnTo>
                    <a:pt x="1716" y="779"/>
                  </a:lnTo>
                  <a:lnTo>
                    <a:pt x="1709" y="773"/>
                  </a:lnTo>
                  <a:lnTo>
                    <a:pt x="1703" y="755"/>
                  </a:lnTo>
                  <a:lnTo>
                    <a:pt x="1697" y="749"/>
                  </a:lnTo>
                  <a:lnTo>
                    <a:pt x="1691" y="737"/>
                  </a:lnTo>
                  <a:lnTo>
                    <a:pt x="1679" y="713"/>
                  </a:lnTo>
                  <a:lnTo>
                    <a:pt x="1661" y="672"/>
                  </a:lnTo>
                  <a:lnTo>
                    <a:pt x="1643" y="630"/>
                  </a:lnTo>
                  <a:lnTo>
                    <a:pt x="1613" y="582"/>
                  </a:lnTo>
                  <a:lnTo>
                    <a:pt x="1589" y="540"/>
                  </a:lnTo>
                  <a:lnTo>
                    <a:pt x="1560" y="510"/>
                  </a:lnTo>
                  <a:lnTo>
                    <a:pt x="1536" y="492"/>
                  </a:lnTo>
                  <a:lnTo>
                    <a:pt x="1494" y="480"/>
                  </a:lnTo>
                  <a:lnTo>
                    <a:pt x="1446" y="480"/>
                  </a:lnTo>
                  <a:lnTo>
                    <a:pt x="1397" y="486"/>
                  </a:lnTo>
                  <a:lnTo>
                    <a:pt x="1349" y="498"/>
                  </a:lnTo>
                  <a:lnTo>
                    <a:pt x="1248" y="528"/>
                  </a:lnTo>
                  <a:lnTo>
                    <a:pt x="1158" y="570"/>
                  </a:lnTo>
                  <a:lnTo>
                    <a:pt x="1104" y="600"/>
                  </a:lnTo>
                  <a:lnTo>
                    <a:pt x="1037" y="624"/>
                  </a:lnTo>
                  <a:lnTo>
                    <a:pt x="996" y="630"/>
                  </a:lnTo>
                  <a:lnTo>
                    <a:pt x="948" y="630"/>
                  </a:lnTo>
                  <a:lnTo>
                    <a:pt x="900" y="618"/>
                  </a:lnTo>
                  <a:lnTo>
                    <a:pt x="840" y="588"/>
                  </a:lnTo>
                  <a:lnTo>
                    <a:pt x="714" y="534"/>
                  </a:lnTo>
                  <a:lnTo>
                    <a:pt x="582" y="474"/>
                  </a:lnTo>
                  <a:lnTo>
                    <a:pt x="443" y="408"/>
                  </a:lnTo>
                  <a:lnTo>
                    <a:pt x="318" y="348"/>
                  </a:lnTo>
                  <a:lnTo>
                    <a:pt x="198" y="288"/>
                  </a:lnTo>
                  <a:lnTo>
                    <a:pt x="149" y="264"/>
                  </a:lnTo>
                  <a:lnTo>
                    <a:pt x="102" y="240"/>
                  </a:lnTo>
                  <a:lnTo>
                    <a:pt x="0" y="187"/>
                  </a:lnTo>
                  <a:lnTo>
                    <a:pt x="0" y="460"/>
                  </a:lnTo>
                  <a:lnTo>
                    <a:pt x="36" y="474"/>
                  </a:lnTo>
                  <a:lnTo>
                    <a:pt x="149" y="516"/>
                  </a:lnTo>
                  <a:lnTo>
                    <a:pt x="216" y="540"/>
                  </a:lnTo>
                  <a:lnTo>
                    <a:pt x="288" y="570"/>
                  </a:lnTo>
                  <a:lnTo>
                    <a:pt x="348" y="594"/>
                  </a:lnTo>
                  <a:lnTo>
                    <a:pt x="396" y="618"/>
                  </a:lnTo>
                  <a:lnTo>
                    <a:pt x="432" y="636"/>
                  </a:lnTo>
                  <a:lnTo>
                    <a:pt x="461" y="654"/>
                  </a:lnTo>
                  <a:lnTo>
                    <a:pt x="504" y="672"/>
                  </a:lnTo>
                  <a:lnTo>
                    <a:pt x="588" y="707"/>
                  </a:lnTo>
                  <a:lnTo>
                    <a:pt x="684" y="743"/>
                  </a:lnTo>
                  <a:lnTo>
                    <a:pt x="725" y="755"/>
                  </a:lnTo>
                  <a:lnTo>
                    <a:pt x="761" y="767"/>
                  </a:lnTo>
                  <a:lnTo>
                    <a:pt x="828" y="779"/>
                  </a:lnTo>
                  <a:lnTo>
                    <a:pt x="894" y="785"/>
                  </a:lnTo>
                  <a:lnTo>
                    <a:pt x="966" y="791"/>
                  </a:lnTo>
                  <a:lnTo>
                    <a:pt x="1031" y="791"/>
                  </a:lnTo>
                  <a:lnTo>
                    <a:pt x="1092" y="785"/>
                  </a:lnTo>
                  <a:lnTo>
                    <a:pt x="1146" y="785"/>
                  </a:lnTo>
                  <a:lnTo>
                    <a:pt x="1176" y="779"/>
                  </a:lnTo>
                  <a:lnTo>
                    <a:pt x="1188" y="779"/>
                  </a:lnTo>
                  <a:lnTo>
                    <a:pt x="1188" y="779"/>
                  </a:lnTo>
                  <a:lnTo>
                    <a:pt x="1236" y="785"/>
                  </a:lnTo>
                  <a:lnTo>
                    <a:pt x="1278" y="791"/>
                  </a:lnTo>
                  <a:lnTo>
                    <a:pt x="1307" y="803"/>
                  </a:lnTo>
                  <a:lnTo>
                    <a:pt x="1337" y="809"/>
                  </a:lnTo>
                  <a:lnTo>
                    <a:pt x="1379" y="827"/>
                  </a:lnTo>
                  <a:lnTo>
                    <a:pt x="1404" y="845"/>
                  </a:lnTo>
                  <a:lnTo>
                    <a:pt x="1416" y="863"/>
                  </a:lnTo>
                  <a:lnTo>
                    <a:pt x="1416" y="875"/>
                  </a:lnTo>
                  <a:lnTo>
                    <a:pt x="1416" y="881"/>
                  </a:lnTo>
                  <a:lnTo>
                    <a:pt x="1416" y="887"/>
                  </a:lnTo>
                  <a:lnTo>
                    <a:pt x="1410" y="887"/>
                  </a:lnTo>
                  <a:lnTo>
                    <a:pt x="1397" y="893"/>
                  </a:lnTo>
                  <a:lnTo>
                    <a:pt x="1379" y="905"/>
                  </a:lnTo>
                  <a:lnTo>
                    <a:pt x="1361" y="923"/>
                  </a:lnTo>
                  <a:lnTo>
                    <a:pt x="1355" y="941"/>
                  </a:lnTo>
                  <a:lnTo>
                    <a:pt x="1361" y="971"/>
                  </a:lnTo>
                  <a:lnTo>
                    <a:pt x="1367" y="989"/>
                  </a:lnTo>
                  <a:lnTo>
                    <a:pt x="1385" y="1007"/>
                  </a:lnTo>
                  <a:lnTo>
                    <a:pt x="1404" y="1025"/>
                  </a:lnTo>
                  <a:lnTo>
                    <a:pt x="1434" y="1049"/>
                  </a:lnTo>
                  <a:lnTo>
                    <a:pt x="1464" y="1067"/>
                  </a:lnTo>
                  <a:lnTo>
                    <a:pt x="1494" y="1085"/>
                  </a:lnTo>
                  <a:lnTo>
                    <a:pt x="1554" y="1091"/>
                  </a:lnTo>
                  <a:lnTo>
                    <a:pt x="1607" y="1085"/>
                  </a:lnTo>
                  <a:lnTo>
                    <a:pt x="1661" y="1067"/>
                  </a:lnTo>
                  <a:lnTo>
                    <a:pt x="1697" y="1043"/>
                  </a:lnTo>
                  <a:lnTo>
                    <a:pt x="1734" y="1019"/>
                  </a:lnTo>
                  <a:lnTo>
                    <a:pt x="1752" y="995"/>
                  </a:lnTo>
                  <a:lnTo>
                    <a:pt x="1758" y="989"/>
                  </a:lnTo>
                  <a:lnTo>
                    <a:pt x="1812" y="989"/>
                  </a:lnTo>
                  <a:lnTo>
                    <a:pt x="1860" y="983"/>
                  </a:lnTo>
                  <a:lnTo>
                    <a:pt x="1907" y="965"/>
                  </a:lnTo>
                  <a:lnTo>
                    <a:pt x="1943" y="941"/>
                  </a:lnTo>
                  <a:lnTo>
                    <a:pt x="1973" y="917"/>
                  </a:lnTo>
                  <a:lnTo>
                    <a:pt x="2003" y="899"/>
                  </a:lnTo>
                  <a:lnTo>
                    <a:pt x="2015" y="881"/>
                  </a:lnTo>
                  <a:lnTo>
                    <a:pt x="2021" y="875"/>
                  </a:lnTo>
                  <a:lnTo>
                    <a:pt x="2201" y="899"/>
                  </a:lnTo>
                  <a:lnTo>
                    <a:pt x="2243" y="905"/>
                  </a:lnTo>
                  <a:lnTo>
                    <a:pt x="2273" y="899"/>
                  </a:lnTo>
                  <a:lnTo>
                    <a:pt x="2327" y="887"/>
                  </a:lnTo>
                  <a:lnTo>
                    <a:pt x="2364" y="863"/>
                  </a:lnTo>
                  <a:lnTo>
                    <a:pt x="2388" y="827"/>
                  </a:lnTo>
                  <a:lnTo>
                    <a:pt x="2400" y="797"/>
                  </a:lnTo>
                  <a:lnTo>
                    <a:pt x="2400" y="767"/>
                  </a:lnTo>
                  <a:lnTo>
                    <a:pt x="2400" y="743"/>
                  </a:lnTo>
                  <a:lnTo>
                    <a:pt x="2400" y="737"/>
                  </a:lnTo>
                  <a:lnTo>
                    <a:pt x="2418" y="737"/>
                  </a:lnTo>
                  <a:lnTo>
                    <a:pt x="2436" y="731"/>
                  </a:lnTo>
                  <a:lnTo>
                    <a:pt x="2471" y="701"/>
                  </a:lnTo>
                  <a:lnTo>
                    <a:pt x="2513" y="660"/>
                  </a:lnTo>
                  <a:lnTo>
                    <a:pt x="2555" y="606"/>
                  </a:lnTo>
                  <a:lnTo>
                    <a:pt x="2591" y="552"/>
                  </a:lnTo>
                  <a:lnTo>
                    <a:pt x="2621" y="504"/>
                  </a:lnTo>
                  <a:lnTo>
                    <a:pt x="2639" y="468"/>
                  </a:lnTo>
                  <a:lnTo>
                    <a:pt x="2646" y="462"/>
                  </a:lnTo>
                  <a:lnTo>
                    <a:pt x="2646" y="456"/>
                  </a:lnTo>
                  <a:lnTo>
                    <a:pt x="2693" y="374"/>
                  </a:lnTo>
                  <a:lnTo>
                    <a:pt x="2723" y="299"/>
                  </a:lnTo>
                  <a:close/>
                </a:path>
              </a:pathLst>
            </a:custGeom>
            <a:solidFill>
              <a:schemeClr val="bg1"/>
            </a:solidFill>
            <a:ln w="9525">
              <a:noFill/>
              <a:round/>
              <a:headEnd/>
              <a:tailEnd/>
            </a:ln>
          </p:spPr>
          <p:txBody>
            <a:bodyPr/>
            <a:lstStyle/>
            <a:p>
              <a:pPr>
                <a:defRPr/>
              </a:pPr>
              <a:endParaRPr lang="en-US" dirty="0">
                <a:latin typeface="Arial" charset="0"/>
                <a:cs typeface="+mn-cs"/>
              </a:endParaRPr>
            </a:p>
          </p:txBody>
        </p:sp>
      </p:grpSp>
      <p:sp>
        <p:nvSpPr>
          <p:cNvPr id="26642" name="Rectangle 18">
            <a:extLst>
              <a:ext uri="{FF2B5EF4-FFF2-40B4-BE49-F238E27FC236}">
                <a16:creationId xmlns:a16="http://schemas.microsoft.com/office/drawing/2014/main" id="{85A49B06-883A-93D5-1936-EC9BDBEDDF22}"/>
              </a:ext>
            </a:extLst>
          </p:cNvPr>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a:t>Click to edit Master title style</a:t>
            </a:r>
          </a:p>
        </p:txBody>
      </p:sp>
      <p:sp>
        <p:nvSpPr>
          <p:cNvPr id="26643" name="Rectangle 19">
            <a:extLst>
              <a:ext uri="{FF2B5EF4-FFF2-40B4-BE49-F238E27FC236}">
                <a16:creationId xmlns:a16="http://schemas.microsoft.com/office/drawing/2014/main" id="{E67B40F9-CB0C-F390-78E9-9010B38BC0A4}"/>
              </a:ext>
            </a:extLst>
          </p:cNvPr>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dirty="0">
                <a:latin typeface="+mn-lt"/>
                <a:cs typeface="+mn-cs"/>
              </a:defRPr>
            </a:lvl1pPr>
          </a:lstStyle>
          <a:p>
            <a:pPr>
              <a:defRPr/>
            </a:pPr>
            <a:endParaRPr lang="en-US"/>
          </a:p>
        </p:txBody>
      </p:sp>
      <p:sp>
        <p:nvSpPr>
          <p:cNvPr id="26644" name="Rectangle 20">
            <a:extLst>
              <a:ext uri="{FF2B5EF4-FFF2-40B4-BE49-F238E27FC236}">
                <a16:creationId xmlns:a16="http://schemas.microsoft.com/office/drawing/2014/main" id="{DBD17263-076A-2040-543C-56430C0F9423}"/>
              </a:ext>
            </a:extLst>
          </p:cNvPr>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dirty="0">
                <a:latin typeface="+mn-lt"/>
                <a:cs typeface="+mn-cs"/>
              </a:defRPr>
            </a:lvl1pPr>
          </a:lstStyle>
          <a:p>
            <a:pPr>
              <a:defRPr/>
            </a:pPr>
            <a:endParaRPr lang="en-US"/>
          </a:p>
        </p:txBody>
      </p:sp>
      <p:sp>
        <p:nvSpPr>
          <p:cNvPr id="26645" name="Rectangle 21">
            <a:extLst>
              <a:ext uri="{FF2B5EF4-FFF2-40B4-BE49-F238E27FC236}">
                <a16:creationId xmlns:a16="http://schemas.microsoft.com/office/drawing/2014/main" id="{347DC189-1A3E-4666-0E65-C1D4BAAA6404}"/>
              </a:ext>
            </a:extLst>
          </p:cNvPr>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Garamond" panose="02020404030301010803" pitchFamily="18" charset="0"/>
              </a:defRPr>
            </a:lvl1pPr>
          </a:lstStyle>
          <a:p>
            <a:fld id="{B498FF19-FDCA-4AFB-A13D-91382612E022}" type="slidenum">
              <a:rPr lang="en-US" altLang="en-US"/>
              <a:pPr/>
              <a:t>‹#›</a:t>
            </a:fld>
            <a:endParaRPr lang="en-US" altLang="en-US"/>
          </a:p>
        </p:txBody>
      </p:sp>
      <p:sp>
        <p:nvSpPr>
          <p:cNvPr id="26646" name="Rectangle 22">
            <a:extLst>
              <a:ext uri="{FF2B5EF4-FFF2-40B4-BE49-F238E27FC236}">
                <a16:creationId xmlns:a16="http://schemas.microsoft.com/office/drawing/2014/main" id="{D719DCA9-7F54-AD88-B34B-7DDE6CE57E62}"/>
              </a:ext>
            </a:extLst>
          </p:cNvPr>
          <p:cNvSpPr>
            <a:spLocks noGrp="1" noChangeArrowheads="1"/>
          </p:cNvSpPr>
          <p:nvPr>
            <p:ph type="body" idx="1"/>
          </p:nvPr>
        </p:nvSpPr>
        <p:spPr bwMode="auto">
          <a:xfrm>
            <a:off x="457200" y="1600200"/>
            <a:ext cx="8229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dk2" tx1="lt1" bg2="dk1" tx2="lt2" accent1="accent1" accent2="accent2" accent3="accent3" accent4="accent4" accent5="accent5" accent6="accent6" hlink="hlink" folHlink="folHlink"/>
  <p:sldLayoutIdLst>
    <p:sldLayoutId id="2147483675"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Lst>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eaLnBrk="0" fontAlgn="base" hangingPunct="0">
        <a:spcBef>
          <a:spcPct val="20000"/>
        </a:spcBef>
        <a:spcAft>
          <a:spcPct val="0"/>
        </a:spcAft>
        <a:buClr>
          <a:schemeClr val="hlink"/>
        </a:buClr>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69B6E3D2-766F-1642-571D-876E758AE8DD}"/>
              </a:ext>
            </a:extLst>
          </p:cNvPr>
          <p:cNvSpPr>
            <a:spLocks noGrp="1" noChangeArrowheads="1"/>
          </p:cNvSpPr>
          <p:nvPr>
            <p:ph type="ctrTitle"/>
          </p:nvPr>
        </p:nvSpPr>
        <p:spPr>
          <a:xfrm>
            <a:off x="685800" y="342900"/>
            <a:ext cx="7772400" cy="6172200"/>
          </a:xfrm>
        </p:spPr>
        <p:txBody>
          <a:bodyPr/>
          <a:lstStyle/>
          <a:p>
            <a:pPr eaLnBrk="1" hangingPunct="1">
              <a:defRPr/>
            </a:pPr>
            <a:r>
              <a:rPr lang="en-US" sz="8000" b="0" dirty="0"/>
              <a:t>FORGIVENESS</a:t>
            </a:r>
            <a:br>
              <a:rPr lang="en-US" sz="4800" b="0" dirty="0"/>
            </a:br>
            <a:r>
              <a:rPr lang="en-US" sz="4800" dirty="0">
                <a:solidFill>
                  <a:srgbClr val="00B0F0"/>
                </a:solidFill>
              </a:rPr>
              <a:t>Matthew 18:21-35</a:t>
            </a:r>
            <a:br>
              <a:rPr lang="en-US" sz="4800" dirty="0">
                <a:solidFill>
                  <a:srgbClr val="00B0F0"/>
                </a:solidFill>
              </a:rPr>
            </a:br>
            <a:br>
              <a:rPr lang="en-US" sz="4800" dirty="0">
                <a:solidFill>
                  <a:srgbClr val="00B0F0"/>
                </a:solidFill>
              </a:rPr>
            </a:br>
            <a:br>
              <a:rPr lang="en-US" sz="4800" dirty="0">
                <a:solidFill>
                  <a:srgbClr val="00B0F0"/>
                </a:solidFill>
              </a:rPr>
            </a:br>
            <a:br>
              <a:rPr lang="en-US" sz="4800" dirty="0">
                <a:solidFill>
                  <a:srgbClr val="00B0F0"/>
                </a:solidFill>
              </a:rPr>
            </a:br>
            <a:br>
              <a:rPr lang="en-US" sz="4800" dirty="0">
                <a:solidFill>
                  <a:srgbClr val="00B0F0"/>
                </a:solidFill>
              </a:rPr>
            </a:br>
            <a:r>
              <a:rPr lang="en-US" sz="2400" dirty="0">
                <a:solidFill>
                  <a:srgbClr val="00B0F0"/>
                </a:solidFill>
              </a:rPr>
              <a:t>(All scriptures from NASB 1995 unless otherwise noted)</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03987DB9-2C68-97E0-315D-DE69193036EE}"/>
              </a:ext>
            </a:extLst>
          </p:cNvPr>
          <p:cNvSpPr>
            <a:spLocks noGrp="1" noChangeArrowheads="1"/>
          </p:cNvSpPr>
          <p:nvPr>
            <p:ph type="title"/>
          </p:nvPr>
        </p:nvSpPr>
        <p:spPr/>
        <p:txBody>
          <a:bodyPr/>
          <a:lstStyle/>
          <a:p>
            <a:pPr eaLnBrk="1" hangingPunct="1">
              <a:defRPr/>
            </a:pPr>
            <a:r>
              <a:rPr lang="en-US" b="0" dirty="0"/>
              <a:t>III.	</a:t>
            </a:r>
            <a:r>
              <a:rPr lang="en-US" b="0" u="sng" dirty="0"/>
              <a:t>WHAT IS FORGIVENESS</a:t>
            </a:r>
            <a:r>
              <a:rPr lang="en-US" b="0" dirty="0"/>
              <a:t>?</a:t>
            </a:r>
          </a:p>
        </p:txBody>
      </p:sp>
      <p:sp>
        <p:nvSpPr>
          <p:cNvPr id="14339" name="Rectangle 3">
            <a:extLst>
              <a:ext uri="{FF2B5EF4-FFF2-40B4-BE49-F238E27FC236}">
                <a16:creationId xmlns:a16="http://schemas.microsoft.com/office/drawing/2014/main" id="{C3BB786B-C980-D6F3-4DED-55E6142A4562}"/>
              </a:ext>
            </a:extLst>
          </p:cNvPr>
          <p:cNvSpPr>
            <a:spLocks noGrp="1" noChangeArrowheads="1"/>
          </p:cNvSpPr>
          <p:nvPr>
            <p:ph type="body" idx="1"/>
          </p:nvPr>
        </p:nvSpPr>
        <p:spPr>
          <a:xfrm>
            <a:off x="76200" y="1524000"/>
            <a:ext cx="8991600" cy="5257800"/>
          </a:xfrm>
        </p:spPr>
        <p:txBody>
          <a:bodyPr/>
          <a:lstStyle/>
          <a:p>
            <a:pPr eaLnBrk="1" hangingPunct="1">
              <a:lnSpc>
                <a:spcPct val="90000"/>
              </a:lnSpc>
              <a:buFontTx/>
              <a:buNone/>
              <a:defRPr/>
            </a:pPr>
            <a:r>
              <a:rPr lang="en-US" dirty="0"/>
              <a:t>D. Examples of true forgiveness:</a:t>
            </a:r>
          </a:p>
          <a:p>
            <a:pPr eaLnBrk="1" hangingPunct="1">
              <a:lnSpc>
                <a:spcPct val="90000"/>
              </a:lnSpc>
              <a:buFontTx/>
              <a:buNone/>
              <a:defRPr/>
            </a:pPr>
            <a:r>
              <a:rPr lang="en-US" dirty="0"/>
              <a:t>		</a:t>
            </a:r>
          </a:p>
          <a:p>
            <a:pPr eaLnBrk="1" hangingPunct="1">
              <a:lnSpc>
                <a:spcPct val="90000"/>
              </a:lnSpc>
              <a:buFontTx/>
              <a:buNone/>
              <a:defRPr/>
            </a:pPr>
            <a:r>
              <a:rPr lang="en-US" dirty="0"/>
              <a:t>		1. The prodigal son’s father – </a:t>
            </a:r>
            <a:r>
              <a:rPr lang="en-US" b="1" dirty="0">
                <a:solidFill>
                  <a:srgbClr val="00B0F0"/>
                </a:solidFill>
              </a:rPr>
              <a:t>Luke 15:20-24</a:t>
            </a:r>
            <a:endParaRPr lang="en-US" dirty="0"/>
          </a:p>
          <a:p>
            <a:pPr eaLnBrk="1" hangingPunct="1">
              <a:lnSpc>
                <a:spcPct val="90000"/>
              </a:lnSpc>
              <a:buFontTx/>
              <a:buNone/>
              <a:defRPr/>
            </a:pPr>
            <a:r>
              <a:rPr lang="en-US" dirty="0"/>
              <a:t>		2. Stephen forgave – </a:t>
            </a:r>
            <a:r>
              <a:rPr lang="en-US" b="1" dirty="0">
                <a:solidFill>
                  <a:srgbClr val="00B0F0"/>
                </a:solidFill>
              </a:rPr>
              <a:t>Acts 7:60; cf. Acts 9:1-6</a:t>
            </a:r>
          </a:p>
          <a:p>
            <a:pPr eaLnBrk="1" hangingPunct="1">
              <a:lnSpc>
                <a:spcPct val="90000"/>
              </a:lnSpc>
              <a:buFontTx/>
              <a:buNone/>
              <a:defRPr/>
            </a:pPr>
            <a:r>
              <a:rPr lang="en-US" dirty="0"/>
              <a:t>		3. Paul’s willingness – </a:t>
            </a:r>
            <a:r>
              <a:rPr lang="en-US" b="1" dirty="0">
                <a:solidFill>
                  <a:srgbClr val="00B0F0"/>
                </a:solidFill>
              </a:rPr>
              <a:t>2 Timothy 4:16</a:t>
            </a:r>
            <a:endParaRPr lang="en-US" dirty="0"/>
          </a:p>
          <a:p>
            <a:pPr eaLnBrk="1" hangingPunct="1">
              <a:lnSpc>
                <a:spcPct val="90000"/>
              </a:lnSpc>
              <a:buFontTx/>
              <a:buNone/>
              <a:defRPr/>
            </a:pPr>
            <a:r>
              <a:rPr lang="en-US" dirty="0"/>
              <a:t>		4. The sinner in Corinth – </a:t>
            </a:r>
            <a:r>
              <a:rPr lang="en-US" b="1" dirty="0">
                <a:solidFill>
                  <a:srgbClr val="00B0F0"/>
                </a:solidFill>
              </a:rPr>
              <a:t>2 Corinthians 2:5-8</a:t>
            </a:r>
            <a:endParaRPr lang="en-US" dirty="0"/>
          </a:p>
          <a:p>
            <a:pPr eaLnBrk="1" hangingPunct="1">
              <a:lnSpc>
                <a:spcPct val="90000"/>
              </a:lnSpc>
              <a:buFontTx/>
              <a:buNone/>
              <a:defRPr/>
            </a:pPr>
            <a:endParaRPr lang="en-US" sz="28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animEffect transition="in" filter="fade">
                                      <p:cBhvr>
                                        <p:cTn id="7" dur="1000"/>
                                        <p:tgtEl>
                                          <p:spTgt spid="14339">
                                            <p:txEl>
                                              <p:pRg st="0" end="0"/>
                                            </p:txEl>
                                          </p:spTgt>
                                        </p:tgtEl>
                                      </p:cBhvr>
                                    </p:animEffect>
                                    <p:anim calcmode="lin" valueType="num">
                                      <p:cBhvr>
                                        <p:cTn id="8" dur="1000" fill="hold"/>
                                        <p:tgtEl>
                                          <p:spTgt spid="1433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433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4339">
                                            <p:txEl>
                                              <p:pRg st="2" end="2"/>
                                            </p:txEl>
                                          </p:spTgt>
                                        </p:tgtEl>
                                        <p:attrNameLst>
                                          <p:attrName>style.visibility</p:attrName>
                                        </p:attrNameLst>
                                      </p:cBhvr>
                                      <p:to>
                                        <p:strVal val="visible"/>
                                      </p:to>
                                    </p:set>
                                    <p:animEffect transition="in" filter="fade">
                                      <p:cBhvr>
                                        <p:cTn id="14" dur="1000"/>
                                        <p:tgtEl>
                                          <p:spTgt spid="14339">
                                            <p:txEl>
                                              <p:pRg st="2" end="2"/>
                                            </p:txEl>
                                          </p:spTgt>
                                        </p:tgtEl>
                                      </p:cBhvr>
                                    </p:animEffect>
                                    <p:anim calcmode="lin" valueType="num">
                                      <p:cBhvr>
                                        <p:cTn id="15" dur="1000" fill="hold"/>
                                        <p:tgtEl>
                                          <p:spTgt spid="14339">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433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4339">
                                            <p:txEl>
                                              <p:pRg st="3" end="3"/>
                                            </p:txEl>
                                          </p:spTgt>
                                        </p:tgtEl>
                                        <p:attrNameLst>
                                          <p:attrName>style.visibility</p:attrName>
                                        </p:attrNameLst>
                                      </p:cBhvr>
                                      <p:to>
                                        <p:strVal val="visible"/>
                                      </p:to>
                                    </p:set>
                                    <p:animEffect transition="in" filter="fade">
                                      <p:cBhvr>
                                        <p:cTn id="21" dur="1000"/>
                                        <p:tgtEl>
                                          <p:spTgt spid="14339">
                                            <p:txEl>
                                              <p:pRg st="3" end="3"/>
                                            </p:txEl>
                                          </p:spTgt>
                                        </p:tgtEl>
                                      </p:cBhvr>
                                    </p:animEffect>
                                    <p:anim calcmode="lin" valueType="num">
                                      <p:cBhvr>
                                        <p:cTn id="22" dur="1000" fill="hold"/>
                                        <p:tgtEl>
                                          <p:spTgt spid="14339">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14339">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4339">
                                            <p:txEl>
                                              <p:pRg st="4" end="4"/>
                                            </p:txEl>
                                          </p:spTgt>
                                        </p:tgtEl>
                                        <p:attrNameLst>
                                          <p:attrName>style.visibility</p:attrName>
                                        </p:attrNameLst>
                                      </p:cBhvr>
                                      <p:to>
                                        <p:strVal val="visible"/>
                                      </p:to>
                                    </p:set>
                                    <p:animEffect transition="in" filter="fade">
                                      <p:cBhvr>
                                        <p:cTn id="28" dur="1000"/>
                                        <p:tgtEl>
                                          <p:spTgt spid="14339">
                                            <p:txEl>
                                              <p:pRg st="4" end="4"/>
                                            </p:txEl>
                                          </p:spTgt>
                                        </p:tgtEl>
                                      </p:cBhvr>
                                    </p:animEffect>
                                    <p:anim calcmode="lin" valueType="num">
                                      <p:cBhvr>
                                        <p:cTn id="29" dur="1000" fill="hold"/>
                                        <p:tgtEl>
                                          <p:spTgt spid="14339">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14339">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4339">
                                            <p:txEl>
                                              <p:pRg st="5" end="5"/>
                                            </p:txEl>
                                          </p:spTgt>
                                        </p:tgtEl>
                                        <p:attrNameLst>
                                          <p:attrName>style.visibility</p:attrName>
                                        </p:attrNameLst>
                                      </p:cBhvr>
                                      <p:to>
                                        <p:strVal val="visible"/>
                                      </p:to>
                                    </p:set>
                                    <p:animEffect transition="in" filter="fade">
                                      <p:cBhvr>
                                        <p:cTn id="35" dur="1000"/>
                                        <p:tgtEl>
                                          <p:spTgt spid="14339">
                                            <p:txEl>
                                              <p:pRg st="5" end="5"/>
                                            </p:txEl>
                                          </p:spTgt>
                                        </p:tgtEl>
                                      </p:cBhvr>
                                    </p:animEffect>
                                    <p:anim calcmode="lin" valueType="num">
                                      <p:cBhvr>
                                        <p:cTn id="36" dur="1000" fill="hold"/>
                                        <p:tgtEl>
                                          <p:spTgt spid="14339">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14339">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9FB4C29F-DF22-9929-89D9-8F68EC93E240}"/>
              </a:ext>
            </a:extLst>
          </p:cNvPr>
          <p:cNvSpPr>
            <a:spLocks noGrp="1" noChangeArrowheads="1"/>
          </p:cNvSpPr>
          <p:nvPr>
            <p:ph type="title"/>
          </p:nvPr>
        </p:nvSpPr>
        <p:spPr/>
        <p:txBody>
          <a:bodyPr/>
          <a:lstStyle/>
          <a:p>
            <a:pPr eaLnBrk="1" hangingPunct="1">
              <a:defRPr/>
            </a:pPr>
            <a:r>
              <a:rPr lang="en-US" b="0" dirty="0"/>
              <a:t>IV.	</a:t>
            </a:r>
            <a:r>
              <a:rPr lang="en-US" b="0" u="sng" dirty="0"/>
              <a:t>WHY SHOULD I FORGIVE</a:t>
            </a:r>
            <a:r>
              <a:rPr lang="en-US" b="0" dirty="0"/>
              <a:t>?</a:t>
            </a:r>
            <a:endParaRPr lang="en-US" dirty="0"/>
          </a:p>
        </p:txBody>
      </p:sp>
      <p:sp>
        <p:nvSpPr>
          <p:cNvPr id="15363" name="Rectangle 3">
            <a:extLst>
              <a:ext uri="{FF2B5EF4-FFF2-40B4-BE49-F238E27FC236}">
                <a16:creationId xmlns:a16="http://schemas.microsoft.com/office/drawing/2014/main" id="{F9888403-0A69-309A-2C64-9B5C89CC2FC8}"/>
              </a:ext>
            </a:extLst>
          </p:cNvPr>
          <p:cNvSpPr>
            <a:spLocks noGrp="1" noChangeArrowheads="1"/>
          </p:cNvSpPr>
          <p:nvPr>
            <p:ph type="body" idx="1"/>
          </p:nvPr>
        </p:nvSpPr>
        <p:spPr>
          <a:xfrm>
            <a:off x="304800" y="1447800"/>
            <a:ext cx="8382000" cy="5029200"/>
          </a:xfrm>
        </p:spPr>
        <p:txBody>
          <a:bodyPr/>
          <a:lstStyle/>
          <a:p>
            <a:pPr eaLnBrk="1" hangingPunct="1">
              <a:buFontTx/>
              <a:buNone/>
              <a:defRPr/>
            </a:pPr>
            <a:r>
              <a:rPr lang="en-US" dirty="0"/>
              <a:t>A.	</a:t>
            </a:r>
            <a:r>
              <a:rPr lang="en-US" b="1" dirty="0"/>
              <a:t>God commands it. </a:t>
            </a:r>
          </a:p>
          <a:p>
            <a:pPr algn="ctr" eaLnBrk="1" hangingPunct="1">
              <a:buFontTx/>
              <a:buNone/>
              <a:defRPr/>
            </a:pPr>
            <a:r>
              <a:rPr lang="en-US" i="1" dirty="0"/>
              <a:t>“Whenever you stand praying, forgive, if you have anything against anyone, so that your Father who is in heaven will also forgive you your transgressions.”</a:t>
            </a:r>
            <a:r>
              <a:rPr lang="en-US" b="1" dirty="0"/>
              <a:t> </a:t>
            </a:r>
            <a:br>
              <a:rPr lang="en-US" b="1" dirty="0"/>
            </a:br>
            <a:r>
              <a:rPr lang="en-US" b="1" dirty="0">
                <a:solidFill>
                  <a:srgbClr val="00B0F0"/>
                </a:solidFill>
              </a:rPr>
              <a:t>Mark 11:25 </a:t>
            </a:r>
          </a:p>
          <a:p>
            <a:pPr eaLnBrk="1" hangingPunct="1">
              <a:buFontTx/>
              <a:buNone/>
              <a:defRPr/>
            </a:pPr>
            <a:r>
              <a:rPr lang="en-US" dirty="0"/>
              <a:t>B.		</a:t>
            </a:r>
            <a:r>
              <a:rPr lang="en-US" b="1" dirty="0"/>
              <a:t>The example of Christ demands it.</a:t>
            </a:r>
          </a:p>
          <a:p>
            <a:pPr algn="ctr" eaLnBrk="1" hangingPunct="1">
              <a:buFontTx/>
              <a:buNone/>
              <a:defRPr/>
            </a:pPr>
            <a:r>
              <a:rPr lang="en-US" i="1" dirty="0"/>
              <a:t>“But Jesus was saying, ‘Father, forgive them; for they do not know what they are doing …’”</a:t>
            </a:r>
            <a:r>
              <a:rPr lang="en-US" b="1" dirty="0"/>
              <a:t> </a:t>
            </a:r>
            <a:r>
              <a:rPr lang="en-US" b="1" dirty="0">
                <a:solidFill>
                  <a:srgbClr val="00B0F0"/>
                </a:solidFill>
              </a:rPr>
              <a:t>Luke 23:34a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animEffect transition="in" filter="fade">
                                      <p:cBhvr>
                                        <p:cTn id="7" dur="1000"/>
                                        <p:tgtEl>
                                          <p:spTgt spid="15363">
                                            <p:txEl>
                                              <p:pRg st="0" end="0"/>
                                            </p:txEl>
                                          </p:spTgt>
                                        </p:tgtEl>
                                      </p:cBhvr>
                                    </p:animEffect>
                                    <p:anim calcmode="lin" valueType="num">
                                      <p:cBhvr>
                                        <p:cTn id="8" dur="1000" fill="hold"/>
                                        <p:tgtEl>
                                          <p:spTgt spid="1536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536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5363">
                                            <p:txEl>
                                              <p:pRg st="1" end="1"/>
                                            </p:txEl>
                                          </p:spTgt>
                                        </p:tgtEl>
                                        <p:attrNameLst>
                                          <p:attrName>style.visibility</p:attrName>
                                        </p:attrNameLst>
                                      </p:cBhvr>
                                      <p:to>
                                        <p:strVal val="visible"/>
                                      </p:to>
                                    </p:set>
                                    <p:animEffect transition="in" filter="fade">
                                      <p:cBhvr>
                                        <p:cTn id="12" dur="1000"/>
                                        <p:tgtEl>
                                          <p:spTgt spid="15363">
                                            <p:txEl>
                                              <p:pRg st="1" end="1"/>
                                            </p:txEl>
                                          </p:spTgt>
                                        </p:tgtEl>
                                      </p:cBhvr>
                                    </p:animEffect>
                                    <p:anim calcmode="lin" valueType="num">
                                      <p:cBhvr>
                                        <p:cTn id="13" dur="1000" fill="hold"/>
                                        <p:tgtEl>
                                          <p:spTgt spid="1536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536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5363">
                                            <p:txEl>
                                              <p:pRg st="2" end="2"/>
                                            </p:txEl>
                                          </p:spTgt>
                                        </p:tgtEl>
                                        <p:attrNameLst>
                                          <p:attrName>style.visibility</p:attrName>
                                        </p:attrNameLst>
                                      </p:cBhvr>
                                      <p:to>
                                        <p:strVal val="visible"/>
                                      </p:to>
                                    </p:set>
                                    <p:animEffect transition="in" filter="fade">
                                      <p:cBhvr>
                                        <p:cTn id="19" dur="1000"/>
                                        <p:tgtEl>
                                          <p:spTgt spid="15363">
                                            <p:txEl>
                                              <p:pRg st="2" end="2"/>
                                            </p:txEl>
                                          </p:spTgt>
                                        </p:tgtEl>
                                      </p:cBhvr>
                                    </p:animEffect>
                                    <p:anim calcmode="lin" valueType="num">
                                      <p:cBhvr>
                                        <p:cTn id="20" dur="1000" fill="hold"/>
                                        <p:tgtEl>
                                          <p:spTgt spid="1536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15363">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15363">
                                            <p:txEl>
                                              <p:pRg st="3" end="3"/>
                                            </p:txEl>
                                          </p:spTgt>
                                        </p:tgtEl>
                                        <p:attrNameLst>
                                          <p:attrName>style.visibility</p:attrName>
                                        </p:attrNameLst>
                                      </p:cBhvr>
                                      <p:to>
                                        <p:strVal val="visible"/>
                                      </p:to>
                                    </p:set>
                                    <p:animEffect transition="in" filter="fade">
                                      <p:cBhvr>
                                        <p:cTn id="24" dur="1000"/>
                                        <p:tgtEl>
                                          <p:spTgt spid="15363">
                                            <p:txEl>
                                              <p:pRg st="3" end="3"/>
                                            </p:txEl>
                                          </p:spTgt>
                                        </p:tgtEl>
                                      </p:cBhvr>
                                    </p:animEffect>
                                    <p:anim calcmode="lin" valueType="num">
                                      <p:cBhvr>
                                        <p:cTn id="25" dur="1000" fill="hold"/>
                                        <p:tgtEl>
                                          <p:spTgt spid="1536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1536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76012114-6369-697F-82CF-8D728B679270}"/>
              </a:ext>
            </a:extLst>
          </p:cNvPr>
          <p:cNvSpPr>
            <a:spLocks noGrp="1" noChangeArrowheads="1"/>
          </p:cNvSpPr>
          <p:nvPr>
            <p:ph type="title"/>
          </p:nvPr>
        </p:nvSpPr>
        <p:spPr/>
        <p:txBody>
          <a:bodyPr/>
          <a:lstStyle/>
          <a:p>
            <a:pPr eaLnBrk="1" hangingPunct="1">
              <a:defRPr/>
            </a:pPr>
            <a:r>
              <a:rPr lang="en-US" b="0" dirty="0"/>
              <a:t>IV.	</a:t>
            </a:r>
            <a:r>
              <a:rPr lang="en-US" b="0" u="sng" dirty="0"/>
              <a:t>WHY SHOULD I FORGIVE</a:t>
            </a:r>
            <a:r>
              <a:rPr lang="en-US" b="0" dirty="0"/>
              <a:t>?</a:t>
            </a:r>
            <a:endParaRPr lang="en-US" dirty="0"/>
          </a:p>
        </p:txBody>
      </p:sp>
      <p:sp>
        <p:nvSpPr>
          <p:cNvPr id="19459" name="Rectangle 3">
            <a:extLst>
              <a:ext uri="{FF2B5EF4-FFF2-40B4-BE49-F238E27FC236}">
                <a16:creationId xmlns:a16="http://schemas.microsoft.com/office/drawing/2014/main" id="{6F20C535-F672-EC30-12FB-885219FE57C7}"/>
              </a:ext>
            </a:extLst>
          </p:cNvPr>
          <p:cNvSpPr>
            <a:spLocks noGrp="1" noChangeArrowheads="1"/>
          </p:cNvSpPr>
          <p:nvPr>
            <p:ph type="body" idx="1"/>
          </p:nvPr>
        </p:nvSpPr>
        <p:spPr>
          <a:xfrm>
            <a:off x="304800" y="1447800"/>
            <a:ext cx="8382000" cy="5029200"/>
          </a:xfrm>
        </p:spPr>
        <p:txBody>
          <a:bodyPr/>
          <a:lstStyle/>
          <a:p>
            <a:pPr eaLnBrk="1" hangingPunct="1">
              <a:buFontTx/>
              <a:buNone/>
              <a:defRPr/>
            </a:pPr>
            <a:r>
              <a:rPr lang="en-US" dirty="0"/>
              <a:t>C.	</a:t>
            </a:r>
            <a:r>
              <a:rPr lang="en-US" b="1" dirty="0"/>
              <a:t>We must forgive because we ourselves have been forgiven</a:t>
            </a:r>
            <a:r>
              <a:rPr lang="en-US" dirty="0"/>
              <a:t>. </a:t>
            </a:r>
            <a:r>
              <a:rPr lang="en-US" b="1" dirty="0">
                <a:solidFill>
                  <a:srgbClr val="00B0F0"/>
                </a:solidFill>
              </a:rPr>
              <a:t>Ephesians 4:32</a:t>
            </a:r>
          </a:p>
          <a:p>
            <a:pPr lvl="1" eaLnBrk="1" hangingPunct="1">
              <a:buFontTx/>
              <a:buNone/>
              <a:defRPr/>
            </a:pPr>
            <a:r>
              <a:rPr lang="en-US" sz="3200" dirty="0"/>
              <a:t>Forgiveness is an act of mercy, not justice. Jesus said,</a:t>
            </a:r>
            <a:r>
              <a:rPr lang="en-US" sz="3200" i="1" dirty="0"/>
              <a:t> “Blessed are the merciful, for they shall receive mercy …”</a:t>
            </a:r>
            <a:r>
              <a:rPr lang="en-US" sz="3200" dirty="0"/>
              <a:t> </a:t>
            </a:r>
            <a:r>
              <a:rPr lang="en-US" sz="3200" b="1" dirty="0">
                <a:solidFill>
                  <a:srgbClr val="00B0F0"/>
                </a:solidFill>
              </a:rPr>
              <a:t>Matthew 5:7; cf. James 2:13</a:t>
            </a:r>
            <a:endParaRPr lang="en-US" sz="3200" dirty="0"/>
          </a:p>
          <a:p>
            <a:pPr eaLnBrk="1" hangingPunct="1">
              <a:buFontTx/>
              <a:buNone/>
              <a:defRPr/>
            </a:pPr>
            <a:r>
              <a:rPr lang="en-US" dirty="0"/>
              <a:t>D.	</a:t>
            </a:r>
            <a:r>
              <a:rPr lang="en-US" b="1" dirty="0"/>
              <a:t>We must forgive in order that we may be forgiven.</a:t>
            </a:r>
            <a:r>
              <a:rPr lang="en-US" dirty="0"/>
              <a:t> </a:t>
            </a:r>
            <a:r>
              <a:rPr lang="en-US" b="1" dirty="0">
                <a:solidFill>
                  <a:srgbClr val="00B0F0"/>
                </a:solidFill>
              </a:rPr>
              <a:t>Matthew 6:14-15; Mark 11:25</a:t>
            </a:r>
          </a:p>
          <a:p>
            <a:pPr lvl="1" eaLnBrk="1" hangingPunct="1">
              <a:buFontTx/>
              <a:buNone/>
              <a:defRPr/>
            </a:pPr>
            <a:r>
              <a:rPr lang="en-US" sz="3200" dirty="0"/>
              <a:t>God’s estimate of an unforgiving spirit is found in </a:t>
            </a:r>
            <a:r>
              <a:rPr lang="en-US" sz="3200" b="1" dirty="0">
                <a:solidFill>
                  <a:srgbClr val="00B0F0"/>
                </a:solidFill>
              </a:rPr>
              <a:t>Matthew 18:23-35</a:t>
            </a:r>
            <a:r>
              <a:rPr lang="en-US" sz="3200" dirty="0"/>
              <a:t>.</a:t>
            </a:r>
            <a:endParaRPr lang="en-US" sz="3200" b="1" dirty="0"/>
          </a:p>
          <a:p>
            <a:pPr lvl="1" eaLnBrk="1" hangingPunct="1">
              <a:buFontTx/>
              <a:buNone/>
              <a:defRPr/>
            </a:pPr>
            <a:endParaRPr lang="en-US" dirty="0"/>
          </a:p>
          <a:p>
            <a:pPr eaLnBrk="1" hangingPunct="1">
              <a:defRPr/>
            </a:pP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9459">
                                            <p:txEl>
                                              <p:pRg st="0" end="0"/>
                                            </p:txEl>
                                          </p:spTgt>
                                        </p:tgtEl>
                                        <p:attrNameLst>
                                          <p:attrName>style.visibility</p:attrName>
                                        </p:attrNameLst>
                                      </p:cBhvr>
                                      <p:to>
                                        <p:strVal val="visible"/>
                                      </p:to>
                                    </p:set>
                                    <p:animEffect transition="in" filter="fade">
                                      <p:cBhvr>
                                        <p:cTn id="7" dur="1000"/>
                                        <p:tgtEl>
                                          <p:spTgt spid="19459">
                                            <p:txEl>
                                              <p:pRg st="0" end="0"/>
                                            </p:txEl>
                                          </p:spTgt>
                                        </p:tgtEl>
                                      </p:cBhvr>
                                    </p:animEffect>
                                    <p:anim calcmode="lin" valueType="num">
                                      <p:cBhvr>
                                        <p:cTn id="8" dur="1000" fill="hold"/>
                                        <p:tgtEl>
                                          <p:spTgt spid="1945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945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9459">
                                            <p:txEl>
                                              <p:pRg st="1" end="1"/>
                                            </p:txEl>
                                          </p:spTgt>
                                        </p:tgtEl>
                                        <p:attrNameLst>
                                          <p:attrName>style.visibility</p:attrName>
                                        </p:attrNameLst>
                                      </p:cBhvr>
                                      <p:to>
                                        <p:strVal val="visible"/>
                                      </p:to>
                                    </p:set>
                                    <p:animEffect transition="in" filter="fade">
                                      <p:cBhvr>
                                        <p:cTn id="14" dur="1000"/>
                                        <p:tgtEl>
                                          <p:spTgt spid="19459">
                                            <p:txEl>
                                              <p:pRg st="1" end="1"/>
                                            </p:txEl>
                                          </p:spTgt>
                                        </p:tgtEl>
                                      </p:cBhvr>
                                    </p:animEffect>
                                    <p:anim calcmode="lin" valueType="num">
                                      <p:cBhvr>
                                        <p:cTn id="15" dur="1000" fill="hold"/>
                                        <p:tgtEl>
                                          <p:spTgt spid="19459">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945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9459">
                                            <p:txEl>
                                              <p:pRg st="2" end="2"/>
                                            </p:txEl>
                                          </p:spTgt>
                                        </p:tgtEl>
                                        <p:attrNameLst>
                                          <p:attrName>style.visibility</p:attrName>
                                        </p:attrNameLst>
                                      </p:cBhvr>
                                      <p:to>
                                        <p:strVal val="visible"/>
                                      </p:to>
                                    </p:set>
                                    <p:animEffect transition="in" filter="fade">
                                      <p:cBhvr>
                                        <p:cTn id="21" dur="1000"/>
                                        <p:tgtEl>
                                          <p:spTgt spid="19459">
                                            <p:txEl>
                                              <p:pRg st="2" end="2"/>
                                            </p:txEl>
                                          </p:spTgt>
                                        </p:tgtEl>
                                      </p:cBhvr>
                                    </p:animEffect>
                                    <p:anim calcmode="lin" valueType="num">
                                      <p:cBhvr>
                                        <p:cTn id="22" dur="1000" fill="hold"/>
                                        <p:tgtEl>
                                          <p:spTgt spid="19459">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945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9459">
                                            <p:txEl>
                                              <p:pRg st="3" end="3"/>
                                            </p:txEl>
                                          </p:spTgt>
                                        </p:tgtEl>
                                        <p:attrNameLst>
                                          <p:attrName>style.visibility</p:attrName>
                                        </p:attrNameLst>
                                      </p:cBhvr>
                                      <p:to>
                                        <p:strVal val="visible"/>
                                      </p:to>
                                    </p:set>
                                    <p:animEffect transition="in" filter="fade">
                                      <p:cBhvr>
                                        <p:cTn id="28" dur="1000"/>
                                        <p:tgtEl>
                                          <p:spTgt spid="19459">
                                            <p:txEl>
                                              <p:pRg st="3" end="3"/>
                                            </p:txEl>
                                          </p:spTgt>
                                        </p:tgtEl>
                                      </p:cBhvr>
                                    </p:animEffect>
                                    <p:anim calcmode="lin" valueType="num">
                                      <p:cBhvr>
                                        <p:cTn id="29" dur="1000" fill="hold"/>
                                        <p:tgtEl>
                                          <p:spTgt spid="19459">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9459">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03D6FB24-1D91-FEA4-548A-F67832D412E6}"/>
              </a:ext>
            </a:extLst>
          </p:cNvPr>
          <p:cNvSpPr>
            <a:spLocks noGrp="1" noChangeArrowheads="1"/>
          </p:cNvSpPr>
          <p:nvPr>
            <p:ph type="title"/>
          </p:nvPr>
        </p:nvSpPr>
        <p:spPr/>
        <p:txBody>
          <a:bodyPr/>
          <a:lstStyle/>
          <a:p>
            <a:pPr eaLnBrk="1" hangingPunct="1">
              <a:defRPr/>
            </a:pPr>
            <a:r>
              <a:rPr lang="en-US" b="0" dirty="0"/>
              <a:t>IV.	</a:t>
            </a:r>
            <a:r>
              <a:rPr lang="en-US" b="0" u="sng" dirty="0"/>
              <a:t>WHY SHOULD I FORGIVE</a:t>
            </a:r>
            <a:r>
              <a:rPr lang="en-US" b="0" dirty="0"/>
              <a:t>?</a:t>
            </a:r>
            <a:endParaRPr lang="en-US" dirty="0"/>
          </a:p>
        </p:txBody>
      </p:sp>
      <p:sp>
        <p:nvSpPr>
          <p:cNvPr id="16387" name="Rectangle 3">
            <a:extLst>
              <a:ext uri="{FF2B5EF4-FFF2-40B4-BE49-F238E27FC236}">
                <a16:creationId xmlns:a16="http://schemas.microsoft.com/office/drawing/2014/main" id="{D941336F-B50B-5543-00E8-8DC2F85C1300}"/>
              </a:ext>
            </a:extLst>
          </p:cNvPr>
          <p:cNvSpPr>
            <a:spLocks noGrp="1" noChangeArrowheads="1"/>
          </p:cNvSpPr>
          <p:nvPr>
            <p:ph type="body" idx="1"/>
          </p:nvPr>
        </p:nvSpPr>
        <p:spPr>
          <a:xfrm>
            <a:off x="457200" y="1219200"/>
            <a:ext cx="8229600" cy="5486400"/>
          </a:xfrm>
        </p:spPr>
        <p:txBody>
          <a:bodyPr/>
          <a:lstStyle/>
          <a:p>
            <a:pPr eaLnBrk="1" hangingPunct="1">
              <a:buFontTx/>
              <a:buNone/>
              <a:defRPr/>
            </a:pPr>
            <a:r>
              <a:rPr lang="en-US" dirty="0"/>
              <a:t>E.	</a:t>
            </a:r>
            <a:r>
              <a:rPr lang="en-US" b="1" dirty="0"/>
              <a:t>Seeking peace requires it!</a:t>
            </a:r>
            <a:r>
              <a:rPr lang="en-US" dirty="0"/>
              <a:t> </a:t>
            </a:r>
            <a:r>
              <a:rPr lang="en-US" b="1" dirty="0">
                <a:solidFill>
                  <a:srgbClr val="00B0F0"/>
                </a:solidFill>
              </a:rPr>
              <a:t>Romans 14:19 </a:t>
            </a:r>
          </a:p>
          <a:p>
            <a:pPr eaLnBrk="1" hangingPunct="1">
              <a:buFontTx/>
              <a:buNone/>
              <a:defRPr/>
            </a:pPr>
            <a:endParaRPr lang="en-US" dirty="0"/>
          </a:p>
          <a:p>
            <a:pPr eaLnBrk="1" hangingPunct="1">
              <a:buFontTx/>
              <a:buNone/>
              <a:defRPr/>
            </a:pPr>
            <a:r>
              <a:rPr lang="en-US" dirty="0"/>
              <a:t>F.		</a:t>
            </a:r>
            <a:r>
              <a:rPr lang="en-US" b="1" dirty="0"/>
              <a:t>Love calls for it.</a:t>
            </a:r>
            <a:r>
              <a:rPr lang="en-US" dirty="0"/>
              <a:t> </a:t>
            </a:r>
            <a:r>
              <a:rPr lang="en-US" b="1" dirty="0">
                <a:solidFill>
                  <a:srgbClr val="00B0F0"/>
                </a:solidFill>
              </a:rPr>
              <a:t>cf. 1 Corinthians 13:4; </a:t>
            </a:r>
            <a:br>
              <a:rPr lang="en-US" b="1" dirty="0">
                <a:solidFill>
                  <a:srgbClr val="00B0F0"/>
                </a:solidFill>
              </a:rPr>
            </a:br>
            <a:r>
              <a:rPr lang="en-US" b="1" dirty="0">
                <a:solidFill>
                  <a:srgbClr val="00B0F0"/>
                </a:solidFill>
              </a:rPr>
              <a:t>	1 Peter 4:8</a:t>
            </a:r>
          </a:p>
          <a:p>
            <a:pPr eaLnBrk="1" hangingPunct="1">
              <a:buFontTx/>
              <a:buNone/>
              <a:defRPr/>
            </a:pPr>
            <a:endParaRPr lang="en-US" b="1" dirty="0"/>
          </a:p>
          <a:p>
            <a:pPr eaLnBrk="1" hangingPunct="1">
              <a:buFontTx/>
              <a:buNone/>
              <a:defRPr/>
            </a:pPr>
            <a:r>
              <a:rPr lang="en-US" dirty="0"/>
              <a:t>G.	</a:t>
            </a:r>
            <a:r>
              <a:rPr lang="en-US" b="1" dirty="0"/>
              <a:t>The Golden Rule demands it.</a:t>
            </a:r>
            <a:r>
              <a:rPr lang="en-US" dirty="0"/>
              <a:t> </a:t>
            </a:r>
            <a:br>
              <a:rPr lang="en-US" dirty="0"/>
            </a:br>
            <a:r>
              <a:rPr lang="en-US" dirty="0"/>
              <a:t>	</a:t>
            </a:r>
            <a:r>
              <a:rPr lang="en-US" b="1" dirty="0">
                <a:solidFill>
                  <a:srgbClr val="00B0F0"/>
                </a:solidFill>
              </a:rPr>
              <a:t>Matthew 7:12 </a:t>
            </a:r>
          </a:p>
          <a:p>
            <a:pPr eaLnBrk="1" hangingPunct="1">
              <a:buFontTx/>
              <a:buNone/>
              <a:defRPr/>
            </a:pPr>
            <a:endParaRPr lang="en-US" dirty="0"/>
          </a:p>
          <a:p>
            <a:pPr eaLnBrk="1" hangingPunct="1">
              <a:buFontTx/>
              <a:buNone/>
              <a:defRPr/>
            </a:pPr>
            <a:r>
              <a:rPr lang="en-US" dirty="0"/>
              <a:t>H.	</a:t>
            </a:r>
            <a:r>
              <a:rPr lang="en-US" b="1" dirty="0"/>
              <a:t>Forgiving others shows strength of 	character. </a:t>
            </a:r>
            <a:r>
              <a:rPr lang="en-US" b="1" dirty="0">
                <a:solidFill>
                  <a:srgbClr val="00B0F0"/>
                </a:solidFill>
              </a:rPr>
              <a:t>Romans 12:17-21</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Effect transition="in" filter="fade">
                                      <p:cBhvr>
                                        <p:cTn id="7" dur="1000"/>
                                        <p:tgtEl>
                                          <p:spTgt spid="16387">
                                            <p:txEl>
                                              <p:pRg st="0" end="0"/>
                                            </p:txEl>
                                          </p:spTgt>
                                        </p:tgtEl>
                                      </p:cBhvr>
                                    </p:animEffect>
                                    <p:anim calcmode="lin" valueType="num">
                                      <p:cBhvr>
                                        <p:cTn id="8" dur="1000" fill="hold"/>
                                        <p:tgtEl>
                                          <p:spTgt spid="1638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638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6387">
                                            <p:txEl>
                                              <p:pRg st="2" end="2"/>
                                            </p:txEl>
                                          </p:spTgt>
                                        </p:tgtEl>
                                        <p:attrNameLst>
                                          <p:attrName>style.visibility</p:attrName>
                                        </p:attrNameLst>
                                      </p:cBhvr>
                                      <p:to>
                                        <p:strVal val="visible"/>
                                      </p:to>
                                    </p:set>
                                    <p:animEffect transition="in" filter="fade">
                                      <p:cBhvr>
                                        <p:cTn id="14" dur="1000"/>
                                        <p:tgtEl>
                                          <p:spTgt spid="16387">
                                            <p:txEl>
                                              <p:pRg st="2" end="2"/>
                                            </p:txEl>
                                          </p:spTgt>
                                        </p:tgtEl>
                                      </p:cBhvr>
                                    </p:animEffect>
                                    <p:anim calcmode="lin" valueType="num">
                                      <p:cBhvr>
                                        <p:cTn id="15" dur="1000" fill="hold"/>
                                        <p:tgtEl>
                                          <p:spTgt spid="16387">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638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6387">
                                            <p:txEl>
                                              <p:pRg st="4" end="4"/>
                                            </p:txEl>
                                          </p:spTgt>
                                        </p:tgtEl>
                                        <p:attrNameLst>
                                          <p:attrName>style.visibility</p:attrName>
                                        </p:attrNameLst>
                                      </p:cBhvr>
                                      <p:to>
                                        <p:strVal val="visible"/>
                                      </p:to>
                                    </p:set>
                                    <p:animEffect transition="in" filter="fade">
                                      <p:cBhvr>
                                        <p:cTn id="21" dur="1000"/>
                                        <p:tgtEl>
                                          <p:spTgt spid="16387">
                                            <p:txEl>
                                              <p:pRg st="4" end="4"/>
                                            </p:txEl>
                                          </p:spTgt>
                                        </p:tgtEl>
                                      </p:cBhvr>
                                    </p:animEffect>
                                    <p:anim calcmode="lin" valueType="num">
                                      <p:cBhvr>
                                        <p:cTn id="22" dur="1000" fill="hold"/>
                                        <p:tgtEl>
                                          <p:spTgt spid="16387">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16387">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6387">
                                            <p:txEl>
                                              <p:pRg st="6" end="6"/>
                                            </p:txEl>
                                          </p:spTgt>
                                        </p:tgtEl>
                                        <p:attrNameLst>
                                          <p:attrName>style.visibility</p:attrName>
                                        </p:attrNameLst>
                                      </p:cBhvr>
                                      <p:to>
                                        <p:strVal val="visible"/>
                                      </p:to>
                                    </p:set>
                                    <p:animEffect transition="in" filter="fade">
                                      <p:cBhvr>
                                        <p:cTn id="28" dur="1000"/>
                                        <p:tgtEl>
                                          <p:spTgt spid="16387">
                                            <p:txEl>
                                              <p:pRg st="6" end="6"/>
                                            </p:txEl>
                                          </p:spTgt>
                                        </p:tgtEl>
                                      </p:cBhvr>
                                    </p:animEffect>
                                    <p:anim calcmode="lin" valueType="num">
                                      <p:cBhvr>
                                        <p:cTn id="29" dur="1000" fill="hold"/>
                                        <p:tgtEl>
                                          <p:spTgt spid="16387">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16387">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B6AACA12-FFE9-D226-3F42-0F861225185E}"/>
              </a:ext>
            </a:extLst>
          </p:cNvPr>
          <p:cNvSpPr>
            <a:spLocks noGrp="1" noChangeArrowheads="1"/>
          </p:cNvSpPr>
          <p:nvPr>
            <p:ph type="title"/>
          </p:nvPr>
        </p:nvSpPr>
        <p:spPr/>
        <p:txBody>
          <a:bodyPr/>
          <a:lstStyle/>
          <a:p>
            <a:pPr eaLnBrk="1" hangingPunct="1">
              <a:defRPr/>
            </a:pPr>
            <a:r>
              <a:rPr lang="en-US" sz="4000" b="0" dirty="0"/>
              <a:t>V.	</a:t>
            </a:r>
            <a:r>
              <a:rPr lang="en-US" sz="4000" b="0" u="sng" dirty="0"/>
              <a:t>OFTEN ASKED QUESTIONS ABOUT FORGIVENESS</a:t>
            </a:r>
            <a:r>
              <a:rPr lang="en-US" sz="4000" b="0" dirty="0"/>
              <a:t>:</a:t>
            </a:r>
            <a:endParaRPr lang="en-US" sz="4000" dirty="0"/>
          </a:p>
        </p:txBody>
      </p:sp>
      <p:sp>
        <p:nvSpPr>
          <p:cNvPr id="20483" name="Rectangle 3">
            <a:extLst>
              <a:ext uri="{FF2B5EF4-FFF2-40B4-BE49-F238E27FC236}">
                <a16:creationId xmlns:a16="http://schemas.microsoft.com/office/drawing/2014/main" id="{AB90AC97-A058-4E9A-7E3F-1F17D55DFF2C}"/>
              </a:ext>
            </a:extLst>
          </p:cNvPr>
          <p:cNvSpPr>
            <a:spLocks noGrp="1" noChangeArrowheads="1"/>
          </p:cNvSpPr>
          <p:nvPr>
            <p:ph type="body" idx="1"/>
          </p:nvPr>
        </p:nvSpPr>
        <p:spPr/>
        <p:txBody>
          <a:bodyPr/>
          <a:lstStyle/>
          <a:p>
            <a:pPr eaLnBrk="1" hangingPunct="1">
              <a:buFontTx/>
              <a:buNone/>
              <a:defRPr/>
            </a:pPr>
            <a:r>
              <a:rPr lang="en-US" dirty="0"/>
              <a:t>A.	Can the mind ever forget? Paul did not maintain a “hate list</a:t>
            </a:r>
            <a:r>
              <a:rPr lang="en-US" i="1" dirty="0"/>
              <a:t>.” </a:t>
            </a:r>
            <a:r>
              <a:rPr lang="en-US" dirty="0"/>
              <a:t>cf. </a:t>
            </a:r>
            <a:r>
              <a:rPr lang="en-US" b="1" dirty="0">
                <a:solidFill>
                  <a:srgbClr val="00B0F0"/>
                </a:solidFill>
              </a:rPr>
              <a:t>1 Corinthians 13:5  </a:t>
            </a:r>
            <a:r>
              <a:rPr lang="en-US" i="1" dirty="0"/>
              <a:t>“… does not take into account a wrong suffered …”</a:t>
            </a:r>
          </a:p>
          <a:p>
            <a:pPr lvl="1" eaLnBrk="1" hangingPunct="1">
              <a:buFontTx/>
              <a:buNone/>
              <a:defRPr/>
            </a:pPr>
            <a:r>
              <a:rPr lang="en-US" dirty="0"/>
              <a:t>1. 	We did when we were children.</a:t>
            </a:r>
          </a:p>
          <a:p>
            <a:pPr lvl="1" eaLnBrk="1" hangingPunct="1">
              <a:buFontTx/>
              <a:buNone/>
              <a:defRPr/>
            </a:pPr>
            <a:r>
              <a:rPr lang="en-US" dirty="0"/>
              <a:t>2. 	We do as parents with our children.</a:t>
            </a:r>
          </a:p>
          <a:p>
            <a:pPr lvl="1" eaLnBrk="1" hangingPunct="1">
              <a:buFontTx/>
              <a:buNone/>
              <a:defRPr/>
            </a:pPr>
            <a:r>
              <a:rPr lang="en-US" dirty="0"/>
              <a:t>3. 	We forget our own faults.</a:t>
            </a:r>
          </a:p>
          <a:p>
            <a:pPr marL="971550" lvl="1" indent="-514350" eaLnBrk="1" hangingPunct="1">
              <a:buFontTx/>
              <a:buAutoNum type="arabicPeriod" startAt="4"/>
              <a:defRPr/>
            </a:pPr>
            <a:r>
              <a:rPr lang="en-US" dirty="0"/>
              <a:t>God commands we do both – </a:t>
            </a:r>
            <a:r>
              <a:rPr lang="en-US" b="1" dirty="0">
                <a:solidFill>
                  <a:srgbClr val="00B0F0"/>
                </a:solidFill>
              </a:rPr>
              <a:t>Ephesians 4:32</a:t>
            </a:r>
          </a:p>
          <a:p>
            <a:pPr marL="971550" lvl="1" indent="-514350" eaLnBrk="1" hangingPunct="1">
              <a:buFontTx/>
              <a:buAutoNum type="arabicPeriod" startAt="4"/>
              <a:defRPr/>
            </a:pPr>
            <a:r>
              <a:rPr lang="en-US" dirty="0"/>
              <a:t>Love demands we do both – </a:t>
            </a:r>
            <a:r>
              <a:rPr lang="en-US" b="1" dirty="0">
                <a:solidFill>
                  <a:srgbClr val="00B0F0"/>
                </a:solidFill>
              </a:rPr>
              <a:t>1 Corinthians 13:4-5</a:t>
            </a:r>
          </a:p>
          <a:p>
            <a:pPr eaLnBrk="1" hangingPunct="1">
              <a:buFontTx/>
              <a:buNone/>
              <a:defRPr/>
            </a:pP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Effect transition="in" filter="fade">
                                      <p:cBhvr>
                                        <p:cTn id="7" dur="1000"/>
                                        <p:tgtEl>
                                          <p:spTgt spid="20483">
                                            <p:txEl>
                                              <p:pRg st="0" end="0"/>
                                            </p:txEl>
                                          </p:spTgt>
                                        </p:tgtEl>
                                      </p:cBhvr>
                                    </p:animEffect>
                                    <p:anim calcmode="lin" valueType="num">
                                      <p:cBhvr>
                                        <p:cTn id="8" dur="1000" fill="hold"/>
                                        <p:tgtEl>
                                          <p:spTgt spid="2048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048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0483">
                                            <p:txEl>
                                              <p:pRg st="1" end="1"/>
                                            </p:txEl>
                                          </p:spTgt>
                                        </p:tgtEl>
                                        <p:attrNameLst>
                                          <p:attrName>style.visibility</p:attrName>
                                        </p:attrNameLst>
                                      </p:cBhvr>
                                      <p:to>
                                        <p:strVal val="visible"/>
                                      </p:to>
                                    </p:set>
                                    <p:animEffect transition="in" filter="fade">
                                      <p:cBhvr>
                                        <p:cTn id="14" dur="1000"/>
                                        <p:tgtEl>
                                          <p:spTgt spid="20483">
                                            <p:txEl>
                                              <p:pRg st="1" end="1"/>
                                            </p:txEl>
                                          </p:spTgt>
                                        </p:tgtEl>
                                      </p:cBhvr>
                                    </p:animEffect>
                                    <p:anim calcmode="lin" valueType="num">
                                      <p:cBhvr>
                                        <p:cTn id="15" dur="1000" fill="hold"/>
                                        <p:tgtEl>
                                          <p:spTgt spid="2048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048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0483">
                                            <p:txEl>
                                              <p:pRg st="2" end="2"/>
                                            </p:txEl>
                                          </p:spTgt>
                                        </p:tgtEl>
                                        <p:attrNameLst>
                                          <p:attrName>style.visibility</p:attrName>
                                        </p:attrNameLst>
                                      </p:cBhvr>
                                      <p:to>
                                        <p:strVal val="visible"/>
                                      </p:to>
                                    </p:set>
                                    <p:animEffect transition="in" filter="fade">
                                      <p:cBhvr>
                                        <p:cTn id="21" dur="1000"/>
                                        <p:tgtEl>
                                          <p:spTgt spid="20483">
                                            <p:txEl>
                                              <p:pRg st="2" end="2"/>
                                            </p:txEl>
                                          </p:spTgt>
                                        </p:tgtEl>
                                      </p:cBhvr>
                                    </p:animEffect>
                                    <p:anim calcmode="lin" valueType="num">
                                      <p:cBhvr>
                                        <p:cTn id="22" dur="1000" fill="hold"/>
                                        <p:tgtEl>
                                          <p:spTgt spid="2048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048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0483">
                                            <p:txEl>
                                              <p:pRg st="3" end="3"/>
                                            </p:txEl>
                                          </p:spTgt>
                                        </p:tgtEl>
                                        <p:attrNameLst>
                                          <p:attrName>style.visibility</p:attrName>
                                        </p:attrNameLst>
                                      </p:cBhvr>
                                      <p:to>
                                        <p:strVal val="visible"/>
                                      </p:to>
                                    </p:set>
                                    <p:animEffect transition="in" filter="fade">
                                      <p:cBhvr>
                                        <p:cTn id="28" dur="1000"/>
                                        <p:tgtEl>
                                          <p:spTgt spid="20483">
                                            <p:txEl>
                                              <p:pRg st="3" end="3"/>
                                            </p:txEl>
                                          </p:spTgt>
                                        </p:tgtEl>
                                      </p:cBhvr>
                                    </p:animEffect>
                                    <p:anim calcmode="lin" valueType="num">
                                      <p:cBhvr>
                                        <p:cTn id="29" dur="1000" fill="hold"/>
                                        <p:tgtEl>
                                          <p:spTgt spid="2048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048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20483">
                                            <p:txEl>
                                              <p:pRg st="4" end="4"/>
                                            </p:txEl>
                                          </p:spTgt>
                                        </p:tgtEl>
                                        <p:attrNameLst>
                                          <p:attrName>style.visibility</p:attrName>
                                        </p:attrNameLst>
                                      </p:cBhvr>
                                      <p:to>
                                        <p:strVal val="visible"/>
                                      </p:to>
                                    </p:set>
                                    <p:animEffect transition="in" filter="fade">
                                      <p:cBhvr>
                                        <p:cTn id="35" dur="1000"/>
                                        <p:tgtEl>
                                          <p:spTgt spid="20483">
                                            <p:txEl>
                                              <p:pRg st="4" end="4"/>
                                            </p:txEl>
                                          </p:spTgt>
                                        </p:tgtEl>
                                      </p:cBhvr>
                                    </p:animEffect>
                                    <p:anim calcmode="lin" valueType="num">
                                      <p:cBhvr>
                                        <p:cTn id="36" dur="1000" fill="hold"/>
                                        <p:tgtEl>
                                          <p:spTgt spid="2048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048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20483">
                                            <p:txEl>
                                              <p:pRg st="5" end="5"/>
                                            </p:txEl>
                                          </p:spTgt>
                                        </p:tgtEl>
                                        <p:attrNameLst>
                                          <p:attrName>style.visibility</p:attrName>
                                        </p:attrNameLst>
                                      </p:cBhvr>
                                      <p:to>
                                        <p:strVal val="visible"/>
                                      </p:to>
                                    </p:set>
                                    <p:animEffect transition="in" filter="fade">
                                      <p:cBhvr>
                                        <p:cTn id="42" dur="1000"/>
                                        <p:tgtEl>
                                          <p:spTgt spid="20483">
                                            <p:txEl>
                                              <p:pRg st="5" end="5"/>
                                            </p:txEl>
                                          </p:spTgt>
                                        </p:tgtEl>
                                      </p:cBhvr>
                                    </p:animEffect>
                                    <p:anim calcmode="lin" valueType="num">
                                      <p:cBhvr>
                                        <p:cTn id="43" dur="1000" fill="hold"/>
                                        <p:tgtEl>
                                          <p:spTgt spid="2048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2048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C023E729-1E53-D2DF-636E-C5E7F6BB0E98}"/>
              </a:ext>
            </a:extLst>
          </p:cNvPr>
          <p:cNvSpPr>
            <a:spLocks noGrp="1" noChangeArrowheads="1"/>
          </p:cNvSpPr>
          <p:nvPr>
            <p:ph type="title"/>
          </p:nvPr>
        </p:nvSpPr>
        <p:spPr/>
        <p:txBody>
          <a:bodyPr/>
          <a:lstStyle/>
          <a:p>
            <a:pPr eaLnBrk="1" hangingPunct="1">
              <a:defRPr/>
            </a:pPr>
            <a:r>
              <a:rPr lang="en-US" sz="4000" b="0" dirty="0"/>
              <a:t>V.	</a:t>
            </a:r>
            <a:r>
              <a:rPr lang="en-US" sz="4000" b="0" u="sng" dirty="0"/>
              <a:t>OFTEN ASKED QUESTIONS ABOUT FORGIVENESS</a:t>
            </a:r>
            <a:r>
              <a:rPr lang="en-US" sz="4000" b="0" dirty="0"/>
              <a:t>:</a:t>
            </a:r>
            <a:endParaRPr lang="en-US" sz="4000" dirty="0"/>
          </a:p>
        </p:txBody>
      </p:sp>
      <p:sp>
        <p:nvSpPr>
          <p:cNvPr id="21507" name="Rectangle 3">
            <a:extLst>
              <a:ext uri="{FF2B5EF4-FFF2-40B4-BE49-F238E27FC236}">
                <a16:creationId xmlns:a16="http://schemas.microsoft.com/office/drawing/2014/main" id="{05773427-0E90-08E3-68D4-B1E41DC4EEE2}"/>
              </a:ext>
            </a:extLst>
          </p:cNvPr>
          <p:cNvSpPr>
            <a:spLocks noGrp="1" noChangeArrowheads="1"/>
          </p:cNvSpPr>
          <p:nvPr>
            <p:ph type="body" idx="1"/>
          </p:nvPr>
        </p:nvSpPr>
        <p:spPr/>
        <p:txBody>
          <a:bodyPr/>
          <a:lstStyle/>
          <a:p>
            <a:pPr eaLnBrk="1" hangingPunct="1">
              <a:buFontTx/>
              <a:buNone/>
              <a:defRPr/>
            </a:pPr>
            <a:r>
              <a:rPr lang="en-US" dirty="0"/>
              <a:t>B.		How often must I forgive? </a:t>
            </a:r>
            <a:br>
              <a:rPr lang="en-US" dirty="0"/>
            </a:br>
            <a:r>
              <a:rPr lang="en-US" b="1" dirty="0">
                <a:solidFill>
                  <a:srgbClr val="00B0F0"/>
                </a:solidFill>
              </a:rPr>
              <a:t>Matthew 18:21-22; Luke 17:3-4</a:t>
            </a:r>
            <a:endParaRPr lang="en-US" dirty="0"/>
          </a:p>
          <a:p>
            <a:pPr eaLnBrk="1" hangingPunct="1">
              <a:buFontTx/>
              <a:buNone/>
              <a:defRPr/>
            </a:pPr>
            <a:r>
              <a:rPr lang="en-US" dirty="0"/>
              <a:t>	1. 	Not a matter of arithmetic – but of love for my brother!</a:t>
            </a:r>
          </a:p>
          <a:p>
            <a:pPr lvl="2" eaLnBrk="1" hangingPunct="1">
              <a:buFontTx/>
              <a:buNone/>
              <a:defRPr/>
            </a:pPr>
            <a:r>
              <a:rPr lang="en-US" sz="3200" dirty="0"/>
              <a:t>a. We must forgive, if need be, seven times in one day or “seventy times seven.” Not just 490 times, but as often as he repents, I must be willing to forgive.</a:t>
            </a:r>
          </a:p>
          <a:p>
            <a:pPr eaLnBrk="1" hangingPunct="1">
              <a:buFontTx/>
              <a:buNone/>
              <a:defRPr/>
            </a:pP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Effect transition="in" filter="fade">
                                      <p:cBhvr>
                                        <p:cTn id="7" dur="1000"/>
                                        <p:tgtEl>
                                          <p:spTgt spid="21507">
                                            <p:txEl>
                                              <p:pRg st="0" end="0"/>
                                            </p:txEl>
                                          </p:spTgt>
                                        </p:tgtEl>
                                      </p:cBhvr>
                                    </p:animEffect>
                                    <p:anim calcmode="lin" valueType="num">
                                      <p:cBhvr>
                                        <p:cTn id="8" dur="1000" fill="hold"/>
                                        <p:tgtEl>
                                          <p:spTgt spid="2150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150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1507">
                                            <p:txEl>
                                              <p:pRg st="1" end="1"/>
                                            </p:txEl>
                                          </p:spTgt>
                                        </p:tgtEl>
                                        <p:attrNameLst>
                                          <p:attrName>style.visibility</p:attrName>
                                        </p:attrNameLst>
                                      </p:cBhvr>
                                      <p:to>
                                        <p:strVal val="visible"/>
                                      </p:to>
                                    </p:set>
                                    <p:animEffect transition="in" filter="fade">
                                      <p:cBhvr>
                                        <p:cTn id="14" dur="1000"/>
                                        <p:tgtEl>
                                          <p:spTgt spid="21507">
                                            <p:txEl>
                                              <p:pRg st="1" end="1"/>
                                            </p:txEl>
                                          </p:spTgt>
                                        </p:tgtEl>
                                      </p:cBhvr>
                                    </p:animEffect>
                                    <p:anim calcmode="lin" valueType="num">
                                      <p:cBhvr>
                                        <p:cTn id="15" dur="1000" fill="hold"/>
                                        <p:tgtEl>
                                          <p:spTgt spid="21507">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150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1507">
                                            <p:txEl>
                                              <p:pRg st="2" end="2"/>
                                            </p:txEl>
                                          </p:spTgt>
                                        </p:tgtEl>
                                        <p:attrNameLst>
                                          <p:attrName>style.visibility</p:attrName>
                                        </p:attrNameLst>
                                      </p:cBhvr>
                                      <p:to>
                                        <p:strVal val="visible"/>
                                      </p:to>
                                    </p:set>
                                    <p:animEffect transition="in" filter="fade">
                                      <p:cBhvr>
                                        <p:cTn id="21" dur="1000"/>
                                        <p:tgtEl>
                                          <p:spTgt spid="21507">
                                            <p:txEl>
                                              <p:pRg st="2" end="2"/>
                                            </p:txEl>
                                          </p:spTgt>
                                        </p:tgtEl>
                                      </p:cBhvr>
                                    </p:animEffect>
                                    <p:anim calcmode="lin" valueType="num">
                                      <p:cBhvr>
                                        <p:cTn id="22" dur="1000" fill="hold"/>
                                        <p:tgtEl>
                                          <p:spTgt spid="21507">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1507">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F71F24FE-F6CE-8B75-BF1B-A01E7755DC1F}"/>
              </a:ext>
            </a:extLst>
          </p:cNvPr>
          <p:cNvSpPr>
            <a:spLocks noGrp="1" noChangeArrowheads="1"/>
          </p:cNvSpPr>
          <p:nvPr>
            <p:ph type="title"/>
          </p:nvPr>
        </p:nvSpPr>
        <p:spPr/>
        <p:txBody>
          <a:bodyPr/>
          <a:lstStyle/>
          <a:p>
            <a:pPr eaLnBrk="1" hangingPunct="1">
              <a:defRPr/>
            </a:pPr>
            <a:r>
              <a:rPr lang="en-US" sz="4000" b="0" dirty="0"/>
              <a:t>V.	</a:t>
            </a:r>
            <a:r>
              <a:rPr lang="en-US" sz="4000" b="0" u="sng" dirty="0"/>
              <a:t>OFTEN ASKED QUESTIONS ABOUT FORGIVENESS</a:t>
            </a:r>
            <a:r>
              <a:rPr lang="en-US" sz="4000" b="0" dirty="0"/>
              <a:t>:</a:t>
            </a:r>
            <a:endParaRPr lang="en-US" sz="4000" dirty="0"/>
          </a:p>
        </p:txBody>
      </p:sp>
      <p:sp>
        <p:nvSpPr>
          <p:cNvPr id="22531" name="Rectangle 3">
            <a:extLst>
              <a:ext uri="{FF2B5EF4-FFF2-40B4-BE49-F238E27FC236}">
                <a16:creationId xmlns:a16="http://schemas.microsoft.com/office/drawing/2014/main" id="{3FF0EA54-E4B0-D952-5930-6530510BF608}"/>
              </a:ext>
            </a:extLst>
          </p:cNvPr>
          <p:cNvSpPr>
            <a:spLocks noGrp="1" noChangeArrowheads="1"/>
          </p:cNvSpPr>
          <p:nvPr>
            <p:ph type="body" idx="1"/>
          </p:nvPr>
        </p:nvSpPr>
        <p:spPr>
          <a:xfrm>
            <a:off x="457200" y="1600200"/>
            <a:ext cx="8229600" cy="5181600"/>
          </a:xfrm>
        </p:spPr>
        <p:txBody>
          <a:bodyPr/>
          <a:lstStyle/>
          <a:p>
            <a:pPr eaLnBrk="1" hangingPunct="1">
              <a:buFontTx/>
              <a:buNone/>
              <a:defRPr/>
            </a:pPr>
            <a:r>
              <a:rPr lang="en-US" dirty="0"/>
              <a:t>C. 	What if the offender does not ask for my forgiveness?</a:t>
            </a:r>
          </a:p>
          <a:p>
            <a:pPr lvl="1" eaLnBrk="1" hangingPunct="1">
              <a:buFontTx/>
              <a:buNone/>
              <a:defRPr/>
            </a:pPr>
            <a:r>
              <a:rPr lang="en-US" dirty="0"/>
              <a:t>1. 	Jesus on the cross. </a:t>
            </a:r>
            <a:r>
              <a:rPr lang="en-US" b="1" dirty="0">
                <a:solidFill>
                  <a:srgbClr val="00B0F0"/>
                </a:solidFill>
              </a:rPr>
              <a:t>Luke 23:34 </a:t>
            </a:r>
            <a:br>
              <a:rPr lang="en-US" dirty="0"/>
            </a:br>
            <a:r>
              <a:rPr lang="en-US" dirty="0"/>
              <a:t>Did this give them forgiveness?</a:t>
            </a:r>
          </a:p>
          <a:p>
            <a:pPr lvl="1" eaLnBrk="1" hangingPunct="1">
              <a:buFontTx/>
              <a:buNone/>
              <a:defRPr/>
            </a:pPr>
            <a:r>
              <a:rPr lang="en-US" dirty="0"/>
              <a:t>			</a:t>
            </a:r>
            <a:r>
              <a:rPr lang="en-US" b="1" dirty="0"/>
              <a:t>Of course not – it was conditioned upon their repentance! </a:t>
            </a:r>
            <a:r>
              <a:rPr lang="en-US" b="1" dirty="0">
                <a:solidFill>
                  <a:srgbClr val="00B0F0"/>
                </a:solidFill>
              </a:rPr>
              <a:t>Acts 2:36-38; 1 John 1:9</a:t>
            </a:r>
            <a:endParaRPr lang="en-US" b="1" dirty="0"/>
          </a:p>
          <a:p>
            <a:pPr marL="971550" lvl="1" indent="-514350" eaLnBrk="1" hangingPunct="1">
              <a:buFontTx/>
              <a:buAutoNum type="arabicPeriod" startAt="2"/>
              <a:defRPr/>
            </a:pPr>
            <a:r>
              <a:rPr lang="en-US" dirty="0"/>
              <a:t>Do not be a hypocritical judge. </a:t>
            </a:r>
            <a:r>
              <a:rPr lang="en-US" b="1" dirty="0">
                <a:solidFill>
                  <a:srgbClr val="00B0F0"/>
                </a:solidFill>
              </a:rPr>
              <a:t>Romans 2:1-4</a:t>
            </a:r>
          </a:p>
          <a:p>
            <a:pPr marL="971550" lvl="1" indent="-514350" eaLnBrk="1" hangingPunct="1">
              <a:buFontTx/>
              <a:buAutoNum type="arabicPeriod" startAt="2"/>
              <a:defRPr/>
            </a:pPr>
            <a:r>
              <a:rPr lang="en-US" dirty="0"/>
              <a:t>Do not be vindictive. </a:t>
            </a:r>
            <a:r>
              <a:rPr lang="en-US" b="1" dirty="0">
                <a:solidFill>
                  <a:srgbClr val="00B0F0"/>
                </a:solidFill>
              </a:rPr>
              <a:t>Romans 12:17</a:t>
            </a:r>
          </a:p>
          <a:p>
            <a:pPr lvl="1" eaLnBrk="1" hangingPunct="1">
              <a:buFontTx/>
              <a:buNone/>
              <a:defRPr/>
            </a:pPr>
            <a:r>
              <a:rPr lang="en-US" dirty="0"/>
              <a:t>4. 	One who does not repent has no Godly sorrow for his sin. 	cf. </a:t>
            </a:r>
            <a:r>
              <a:rPr lang="en-US" b="1" dirty="0">
                <a:solidFill>
                  <a:srgbClr val="00B0F0"/>
                </a:solidFill>
              </a:rPr>
              <a:t>2 Corinthians 7:10</a:t>
            </a:r>
          </a:p>
          <a:p>
            <a:pPr eaLnBrk="1" hangingPunct="1">
              <a:buFontTx/>
              <a:buNone/>
              <a:defRPr/>
            </a:pP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2531">
                                            <p:txEl>
                                              <p:pRg st="0" end="0"/>
                                            </p:txEl>
                                          </p:spTgt>
                                        </p:tgtEl>
                                        <p:attrNameLst>
                                          <p:attrName>style.visibility</p:attrName>
                                        </p:attrNameLst>
                                      </p:cBhvr>
                                      <p:to>
                                        <p:strVal val="visible"/>
                                      </p:to>
                                    </p:set>
                                    <p:animEffect transition="in" filter="fade">
                                      <p:cBhvr>
                                        <p:cTn id="7" dur="1000"/>
                                        <p:tgtEl>
                                          <p:spTgt spid="22531">
                                            <p:txEl>
                                              <p:pRg st="0" end="0"/>
                                            </p:txEl>
                                          </p:spTgt>
                                        </p:tgtEl>
                                      </p:cBhvr>
                                    </p:animEffect>
                                    <p:anim calcmode="lin" valueType="num">
                                      <p:cBhvr>
                                        <p:cTn id="8" dur="1000" fill="hold"/>
                                        <p:tgtEl>
                                          <p:spTgt spid="2253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253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2531">
                                            <p:txEl>
                                              <p:pRg st="1" end="1"/>
                                            </p:txEl>
                                          </p:spTgt>
                                        </p:tgtEl>
                                        <p:attrNameLst>
                                          <p:attrName>style.visibility</p:attrName>
                                        </p:attrNameLst>
                                      </p:cBhvr>
                                      <p:to>
                                        <p:strVal val="visible"/>
                                      </p:to>
                                    </p:set>
                                    <p:animEffect transition="in" filter="fade">
                                      <p:cBhvr>
                                        <p:cTn id="14" dur="1000"/>
                                        <p:tgtEl>
                                          <p:spTgt spid="22531">
                                            <p:txEl>
                                              <p:pRg st="1" end="1"/>
                                            </p:txEl>
                                          </p:spTgt>
                                        </p:tgtEl>
                                      </p:cBhvr>
                                    </p:animEffect>
                                    <p:anim calcmode="lin" valueType="num">
                                      <p:cBhvr>
                                        <p:cTn id="15" dur="1000" fill="hold"/>
                                        <p:tgtEl>
                                          <p:spTgt spid="2253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253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2531">
                                            <p:txEl>
                                              <p:pRg st="2" end="2"/>
                                            </p:txEl>
                                          </p:spTgt>
                                        </p:tgtEl>
                                        <p:attrNameLst>
                                          <p:attrName>style.visibility</p:attrName>
                                        </p:attrNameLst>
                                      </p:cBhvr>
                                      <p:to>
                                        <p:strVal val="visible"/>
                                      </p:to>
                                    </p:set>
                                    <p:animEffect transition="in" filter="fade">
                                      <p:cBhvr>
                                        <p:cTn id="21" dur="1000"/>
                                        <p:tgtEl>
                                          <p:spTgt spid="22531">
                                            <p:txEl>
                                              <p:pRg st="2" end="2"/>
                                            </p:txEl>
                                          </p:spTgt>
                                        </p:tgtEl>
                                      </p:cBhvr>
                                    </p:animEffect>
                                    <p:anim calcmode="lin" valueType="num">
                                      <p:cBhvr>
                                        <p:cTn id="22" dur="1000" fill="hold"/>
                                        <p:tgtEl>
                                          <p:spTgt spid="22531">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253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2531">
                                            <p:txEl>
                                              <p:pRg st="3" end="3"/>
                                            </p:txEl>
                                          </p:spTgt>
                                        </p:tgtEl>
                                        <p:attrNameLst>
                                          <p:attrName>style.visibility</p:attrName>
                                        </p:attrNameLst>
                                      </p:cBhvr>
                                      <p:to>
                                        <p:strVal val="visible"/>
                                      </p:to>
                                    </p:set>
                                    <p:animEffect transition="in" filter="fade">
                                      <p:cBhvr>
                                        <p:cTn id="28" dur="1000"/>
                                        <p:tgtEl>
                                          <p:spTgt spid="22531">
                                            <p:txEl>
                                              <p:pRg st="3" end="3"/>
                                            </p:txEl>
                                          </p:spTgt>
                                        </p:tgtEl>
                                      </p:cBhvr>
                                    </p:animEffect>
                                    <p:anim calcmode="lin" valueType="num">
                                      <p:cBhvr>
                                        <p:cTn id="29" dur="1000" fill="hold"/>
                                        <p:tgtEl>
                                          <p:spTgt spid="22531">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253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22531">
                                            <p:txEl>
                                              <p:pRg st="4" end="4"/>
                                            </p:txEl>
                                          </p:spTgt>
                                        </p:tgtEl>
                                        <p:attrNameLst>
                                          <p:attrName>style.visibility</p:attrName>
                                        </p:attrNameLst>
                                      </p:cBhvr>
                                      <p:to>
                                        <p:strVal val="visible"/>
                                      </p:to>
                                    </p:set>
                                    <p:animEffect transition="in" filter="fade">
                                      <p:cBhvr>
                                        <p:cTn id="35" dur="1000"/>
                                        <p:tgtEl>
                                          <p:spTgt spid="22531">
                                            <p:txEl>
                                              <p:pRg st="4" end="4"/>
                                            </p:txEl>
                                          </p:spTgt>
                                        </p:tgtEl>
                                      </p:cBhvr>
                                    </p:animEffect>
                                    <p:anim calcmode="lin" valueType="num">
                                      <p:cBhvr>
                                        <p:cTn id="36" dur="1000" fill="hold"/>
                                        <p:tgtEl>
                                          <p:spTgt spid="22531">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2531">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22531">
                                            <p:txEl>
                                              <p:pRg st="5" end="5"/>
                                            </p:txEl>
                                          </p:spTgt>
                                        </p:tgtEl>
                                        <p:attrNameLst>
                                          <p:attrName>style.visibility</p:attrName>
                                        </p:attrNameLst>
                                      </p:cBhvr>
                                      <p:to>
                                        <p:strVal val="visible"/>
                                      </p:to>
                                    </p:set>
                                    <p:animEffect transition="in" filter="fade">
                                      <p:cBhvr>
                                        <p:cTn id="42" dur="1000"/>
                                        <p:tgtEl>
                                          <p:spTgt spid="22531">
                                            <p:txEl>
                                              <p:pRg st="5" end="5"/>
                                            </p:txEl>
                                          </p:spTgt>
                                        </p:tgtEl>
                                      </p:cBhvr>
                                    </p:animEffect>
                                    <p:anim calcmode="lin" valueType="num">
                                      <p:cBhvr>
                                        <p:cTn id="43" dur="1000" fill="hold"/>
                                        <p:tgtEl>
                                          <p:spTgt spid="22531">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22531">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0329F542-4469-4A2D-CF0F-1648256128DA}"/>
              </a:ext>
            </a:extLst>
          </p:cNvPr>
          <p:cNvSpPr>
            <a:spLocks noGrp="1" noChangeArrowheads="1"/>
          </p:cNvSpPr>
          <p:nvPr>
            <p:ph type="title"/>
          </p:nvPr>
        </p:nvSpPr>
        <p:spPr/>
        <p:txBody>
          <a:bodyPr/>
          <a:lstStyle/>
          <a:p>
            <a:pPr eaLnBrk="1" hangingPunct="1">
              <a:defRPr/>
            </a:pPr>
            <a:r>
              <a:rPr lang="en-US" sz="4000" b="0" dirty="0"/>
              <a:t>V.	</a:t>
            </a:r>
            <a:r>
              <a:rPr lang="en-US" sz="4000" b="0" u="sng" dirty="0"/>
              <a:t>OFTEN ASKED QUESTIONS ABOUT FORGIVENESS</a:t>
            </a:r>
            <a:r>
              <a:rPr lang="en-US" sz="4000" b="0" dirty="0"/>
              <a:t>:</a:t>
            </a:r>
            <a:endParaRPr lang="en-US" sz="4000" dirty="0"/>
          </a:p>
        </p:txBody>
      </p:sp>
      <p:sp>
        <p:nvSpPr>
          <p:cNvPr id="23555" name="Rectangle 3">
            <a:extLst>
              <a:ext uri="{FF2B5EF4-FFF2-40B4-BE49-F238E27FC236}">
                <a16:creationId xmlns:a16="http://schemas.microsoft.com/office/drawing/2014/main" id="{7E9F3FDA-416F-D3FA-D831-A8B67E72083D}"/>
              </a:ext>
            </a:extLst>
          </p:cNvPr>
          <p:cNvSpPr>
            <a:spLocks noGrp="1" noChangeArrowheads="1"/>
          </p:cNvSpPr>
          <p:nvPr>
            <p:ph type="body" idx="1"/>
          </p:nvPr>
        </p:nvSpPr>
        <p:spPr>
          <a:xfrm>
            <a:off x="457200" y="1600200"/>
            <a:ext cx="8229600" cy="5105400"/>
          </a:xfrm>
        </p:spPr>
        <p:txBody>
          <a:bodyPr/>
          <a:lstStyle/>
          <a:p>
            <a:pPr eaLnBrk="1" hangingPunct="1">
              <a:buFontTx/>
              <a:buNone/>
              <a:defRPr/>
            </a:pPr>
            <a:r>
              <a:rPr lang="en-US" dirty="0"/>
              <a:t>D.	How should we forgive one another? </a:t>
            </a:r>
          </a:p>
          <a:p>
            <a:pPr marL="971550" lvl="1" indent="-514350" eaLnBrk="1" hangingPunct="1">
              <a:buFontTx/>
              <a:buAutoNum type="arabicPeriod"/>
              <a:defRPr/>
            </a:pPr>
            <a:r>
              <a:rPr lang="en-US" i="1" dirty="0"/>
              <a:t>“… from the heart.”</a:t>
            </a:r>
            <a:r>
              <a:rPr lang="en-US" dirty="0"/>
              <a:t> </a:t>
            </a:r>
            <a:r>
              <a:rPr lang="en-US" b="1" dirty="0">
                <a:solidFill>
                  <a:srgbClr val="00B0F0"/>
                </a:solidFill>
              </a:rPr>
              <a:t>Matthew 18:35</a:t>
            </a:r>
            <a:r>
              <a:rPr lang="en-US" dirty="0"/>
              <a:t>. Fully and completely. The same as God in Christ forgives us.</a:t>
            </a:r>
          </a:p>
          <a:p>
            <a:pPr marL="971550" lvl="1" indent="-514350" eaLnBrk="1" hangingPunct="1">
              <a:buFontTx/>
              <a:buAutoNum type="arabicPeriod"/>
              <a:defRPr/>
            </a:pPr>
            <a:endParaRPr lang="en-US" dirty="0"/>
          </a:p>
          <a:p>
            <a:pPr marL="457200" lvl="1" indent="0" algn="ctr" eaLnBrk="1" hangingPunct="1">
              <a:buNone/>
              <a:defRPr/>
            </a:pPr>
            <a:r>
              <a:rPr lang="en-US" sz="4400" i="1" dirty="0"/>
              <a:t>“Be kind to one another, tender-hearted, forgiving each other, just as God in Christ also has forgiven you</a:t>
            </a:r>
            <a:r>
              <a:rPr lang="en-US" sz="4400" dirty="0"/>
              <a:t>.” </a:t>
            </a:r>
            <a:r>
              <a:rPr lang="en-US" sz="4400" b="1" dirty="0">
                <a:solidFill>
                  <a:srgbClr val="00B0F0"/>
                </a:solidFill>
              </a:rPr>
              <a:t>Ephesians 4:32</a:t>
            </a:r>
          </a:p>
          <a:p>
            <a:pPr eaLnBrk="1" hangingPunct="1">
              <a:buFontTx/>
              <a:buNone/>
              <a:defRPr/>
            </a:pP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3555">
                                            <p:txEl>
                                              <p:pRg st="0" end="0"/>
                                            </p:txEl>
                                          </p:spTgt>
                                        </p:tgtEl>
                                        <p:attrNameLst>
                                          <p:attrName>style.visibility</p:attrName>
                                        </p:attrNameLst>
                                      </p:cBhvr>
                                      <p:to>
                                        <p:strVal val="visible"/>
                                      </p:to>
                                    </p:set>
                                    <p:animEffect transition="in" filter="fade">
                                      <p:cBhvr>
                                        <p:cTn id="7" dur="1000"/>
                                        <p:tgtEl>
                                          <p:spTgt spid="23555">
                                            <p:txEl>
                                              <p:pRg st="0" end="0"/>
                                            </p:txEl>
                                          </p:spTgt>
                                        </p:tgtEl>
                                      </p:cBhvr>
                                    </p:animEffect>
                                    <p:anim calcmode="lin" valueType="num">
                                      <p:cBhvr>
                                        <p:cTn id="8" dur="1000" fill="hold"/>
                                        <p:tgtEl>
                                          <p:spTgt spid="2355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355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3555">
                                            <p:txEl>
                                              <p:pRg st="1" end="1"/>
                                            </p:txEl>
                                          </p:spTgt>
                                        </p:tgtEl>
                                        <p:attrNameLst>
                                          <p:attrName>style.visibility</p:attrName>
                                        </p:attrNameLst>
                                      </p:cBhvr>
                                      <p:to>
                                        <p:strVal val="visible"/>
                                      </p:to>
                                    </p:set>
                                    <p:animEffect transition="in" filter="fade">
                                      <p:cBhvr>
                                        <p:cTn id="14" dur="1000"/>
                                        <p:tgtEl>
                                          <p:spTgt spid="23555">
                                            <p:txEl>
                                              <p:pRg st="1" end="1"/>
                                            </p:txEl>
                                          </p:spTgt>
                                        </p:tgtEl>
                                      </p:cBhvr>
                                    </p:animEffect>
                                    <p:anim calcmode="lin" valueType="num">
                                      <p:cBhvr>
                                        <p:cTn id="15" dur="1000" fill="hold"/>
                                        <p:tgtEl>
                                          <p:spTgt spid="2355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355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3555">
                                            <p:txEl>
                                              <p:pRg st="3" end="3"/>
                                            </p:txEl>
                                          </p:spTgt>
                                        </p:tgtEl>
                                        <p:attrNameLst>
                                          <p:attrName>style.visibility</p:attrName>
                                        </p:attrNameLst>
                                      </p:cBhvr>
                                      <p:to>
                                        <p:strVal val="visible"/>
                                      </p:to>
                                    </p:set>
                                    <p:animEffect transition="in" filter="fade">
                                      <p:cBhvr>
                                        <p:cTn id="21" dur="1000"/>
                                        <p:tgtEl>
                                          <p:spTgt spid="23555">
                                            <p:txEl>
                                              <p:pRg st="3" end="3"/>
                                            </p:txEl>
                                          </p:spTgt>
                                        </p:tgtEl>
                                      </p:cBhvr>
                                    </p:animEffect>
                                    <p:anim calcmode="lin" valueType="num">
                                      <p:cBhvr>
                                        <p:cTn id="22" dur="1000" fill="hold"/>
                                        <p:tgtEl>
                                          <p:spTgt spid="23555">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23555">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D6225291-C993-A858-6EA0-AE561AE5328B}"/>
              </a:ext>
            </a:extLst>
          </p:cNvPr>
          <p:cNvSpPr>
            <a:spLocks noGrp="1" noChangeArrowheads="1"/>
          </p:cNvSpPr>
          <p:nvPr>
            <p:ph type="title"/>
          </p:nvPr>
        </p:nvSpPr>
        <p:spPr/>
        <p:txBody>
          <a:bodyPr/>
          <a:lstStyle/>
          <a:p>
            <a:pPr eaLnBrk="1" hangingPunct="1">
              <a:defRPr/>
            </a:pPr>
            <a:r>
              <a:rPr lang="en-US" sz="4000" b="0" dirty="0"/>
              <a:t>V.	</a:t>
            </a:r>
            <a:r>
              <a:rPr lang="en-US" sz="4000" b="0" u="sng" dirty="0"/>
              <a:t>OFTEN ASKED QUESTIONS ABOUT FORGIVENESS</a:t>
            </a:r>
            <a:r>
              <a:rPr lang="en-US" sz="4000" b="0" dirty="0"/>
              <a:t>:</a:t>
            </a:r>
            <a:endParaRPr lang="en-US" sz="4000" dirty="0"/>
          </a:p>
        </p:txBody>
      </p:sp>
      <p:sp>
        <p:nvSpPr>
          <p:cNvPr id="24579" name="Rectangle 3">
            <a:extLst>
              <a:ext uri="{FF2B5EF4-FFF2-40B4-BE49-F238E27FC236}">
                <a16:creationId xmlns:a16="http://schemas.microsoft.com/office/drawing/2014/main" id="{0C5EAC9B-4E53-2F96-101F-266CAABB060E}"/>
              </a:ext>
            </a:extLst>
          </p:cNvPr>
          <p:cNvSpPr>
            <a:spLocks noGrp="1" noChangeArrowheads="1"/>
          </p:cNvSpPr>
          <p:nvPr>
            <p:ph type="body" idx="1"/>
          </p:nvPr>
        </p:nvSpPr>
        <p:spPr/>
        <p:txBody>
          <a:bodyPr/>
          <a:lstStyle/>
          <a:p>
            <a:pPr eaLnBrk="1" hangingPunct="1">
              <a:buFontTx/>
              <a:buNone/>
              <a:defRPr/>
            </a:pPr>
            <a:r>
              <a:rPr lang="en-US" sz="2800" dirty="0"/>
              <a:t>E.	 How do we learn and cultivate true forgiveness?</a:t>
            </a:r>
          </a:p>
          <a:p>
            <a:pPr lvl="1" eaLnBrk="1" hangingPunct="1">
              <a:buFontTx/>
              <a:buNone/>
              <a:defRPr/>
            </a:pPr>
            <a:r>
              <a:rPr lang="en-US" sz="2400" dirty="0"/>
              <a:t>		1. 	Physically, to refuse can lead to health and 			stress problems.</a:t>
            </a:r>
          </a:p>
          <a:p>
            <a:pPr lvl="1" eaLnBrk="1" hangingPunct="1">
              <a:buFontTx/>
              <a:buNone/>
              <a:defRPr/>
            </a:pPr>
            <a:r>
              <a:rPr lang="en-US" sz="2400" dirty="0"/>
              <a:t>		2. 	Spiritually, to refuse can cause malice, wrath, 			jealousy, and separate us from God.</a:t>
            </a:r>
          </a:p>
          <a:p>
            <a:pPr lvl="1" eaLnBrk="1" hangingPunct="1">
              <a:buFontTx/>
              <a:buNone/>
              <a:defRPr/>
            </a:pPr>
            <a:r>
              <a:rPr lang="en-US" sz="2400" dirty="0"/>
              <a:t>		3. 	Remember how greatly God has forgiven us! 			– </a:t>
            </a:r>
            <a:r>
              <a:rPr lang="en-US" sz="2400" b="1" dirty="0">
                <a:solidFill>
                  <a:srgbClr val="00B0F0"/>
                </a:solidFill>
              </a:rPr>
              <a:t>Romans 5:6-9</a:t>
            </a:r>
          </a:p>
          <a:p>
            <a:pPr lvl="1" eaLnBrk="1" hangingPunct="1">
              <a:buFontTx/>
              <a:buNone/>
              <a:defRPr/>
            </a:pPr>
            <a:r>
              <a:rPr lang="en-US" sz="2400" dirty="0"/>
              <a:t>		4. 	Ask God to assist and help us.</a:t>
            </a:r>
          </a:p>
          <a:p>
            <a:pPr lvl="1" eaLnBrk="1" hangingPunct="1">
              <a:buFontTx/>
              <a:buNone/>
              <a:defRPr/>
            </a:pPr>
            <a:r>
              <a:rPr lang="en-US" sz="2400" dirty="0"/>
              <a:t>		5. 	Practice by praying for the offender. 				– </a:t>
            </a:r>
            <a:r>
              <a:rPr lang="en-US" sz="2400" b="1" dirty="0">
                <a:solidFill>
                  <a:srgbClr val="00B0F0"/>
                </a:solidFill>
              </a:rPr>
              <a:t>Matthew 5:43-45</a:t>
            </a:r>
          </a:p>
          <a:p>
            <a:pPr lvl="1" eaLnBrk="1" hangingPunct="1">
              <a:buFontTx/>
              <a:buNone/>
              <a:defRPr/>
            </a:pPr>
            <a:r>
              <a:rPr lang="en-US" sz="2400" dirty="0"/>
              <a:t>		6. 	Develop an understanding heart – </a:t>
            </a:r>
            <a:r>
              <a:rPr lang="en-US" sz="2400" b="1" dirty="0">
                <a:solidFill>
                  <a:srgbClr val="00B0F0"/>
                </a:solidFill>
              </a:rPr>
              <a:t>Proverbs 8:5</a:t>
            </a:r>
            <a:r>
              <a:rPr lang="en-US" sz="2400" dirty="0"/>
              <a:t>.</a:t>
            </a:r>
          </a:p>
          <a:p>
            <a:pPr lvl="1" eaLnBrk="1" hangingPunct="1">
              <a:buFontTx/>
              <a:buNone/>
              <a:defRPr/>
            </a:pPr>
            <a:r>
              <a:rPr lang="en-US" sz="2400" dirty="0"/>
              <a:t>		7. 	Cultivate compassion and mercy – </a:t>
            </a:r>
            <a:r>
              <a:rPr lang="en-US" sz="2400" b="1" dirty="0">
                <a:solidFill>
                  <a:srgbClr val="00B0F0"/>
                </a:solidFill>
              </a:rPr>
              <a:t>Matthew 5:7</a:t>
            </a:r>
            <a:r>
              <a:rPr lang="en-US" sz="2400" dirty="0"/>
              <a: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animEffect transition="in" filter="fade">
                                      <p:cBhvr>
                                        <p:cTn id="7" dur="1000"/>
                                        <p:tgtEl>
                                          <p:spTgt spid="24579">
                                            <p:txEl>
                                              <p:pRg st="0" end="0"/>
                                            </p:txEl>
                                          </p:spTgt>
                                        </p:tgtEl>
                                      </p:cBhvr>
                                    </p:animEffect>
                                    <p:anim calcmode="lin" valueType="num">
                                      <p:cBhvr>
                                        <p:cTn id="8" dur="1000" fill="hold"/>
                                        <p:tgtEl>
                                          <p:spTgt spid="2457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457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4579">
                                            <p:txEl>
                                              <p:pRg st="1" end="1"/>
                                            </p:txEl>
                                          </p:spTgt>
                                        </p:tgtEl>
                                        <p:attrNameLst>
                                          <p:attrName>style.visibility</p:attrName>
                                        </p:attrNameLst>
                                      </p:cBhvr>
                                      <p:to>
                                        <p:strVal val="visible"/>
                                      </p:to>
                                    </p:set>
                                    <p:animEffect transition="in" filter="fade">
                                      <p:cBhvr>
                                        <p:cTn id="14" dur="1000"/>
                                        <p:tgtEl>
                                          <p:spTgt spid="24579">
                                            <p:txEl>
                                              <p:pRg st="1" end="1"/>
                                            </p:txEl>
                                          </p:spTgt>
                                        </p:tgtEl>
                                      </p:cBhvr>
                                    </p:animEffect>
                                    <p:anim calcmode="lin" valueType="num">
                                      <p:cBhvr>
                                        <p:cTn id="15" dur="1000" fill="hold"/>
                                        <p:tgtEl>
                                          <p:spTgt spid="24579">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457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4579">
                                            <p:txEl>
                                              <p:pRg st="2" end="2"/>
                                            </p:txEl>
                                          </p:spTgt>
                                        </p:tgtEl>
                                        <p:attrNameLst>
                                          <p:attrName>style.visibility</p:attrName>
                                        </p:attrNameLst>
                                      </p:cBhvr>
                                      <p:to>
                                        <p:strVal val="visible"/>
                                      </p:to>
                                    </p:set>
                                    <p:animEffect transition="in" filter="fade">
                                      <p:cBhvr>
                                        <p:cTn id="21" dur="1000"/>
                                        <p:tgtEl>
                                          <p:spTgt spid="24579">
                                            <p:txEl>
                                              <p:pRg st="2" end="2"/>
                                            </p:txEl>
                                          </p:spTgt>
                                        </p:tgtEl>
                                      </p:cBhvr>
                                    </p:animEffect>
                                    <p:anim calcmode="lin" valueType="num">
                                      <p:cBhvr>
                                        <p:cTn id="22" dur="1000" fill="hold"/>
                                        <p:tgtEl>
                                          <p:spTgt spid="24579">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457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4579">
                                            <p:txEl>
                                              <p:pRg st="3" end="3"/>
                                            </p:txEl>
                                          </p:spTgt>
                                        </p:tgtEl>
                                        <p:attrNameLst>
                                          <p:attrName>style.visibility</p:attrName>
                                        </p:attrNameLst>
                                      </p:cBhvr>
                                      <p:to>
                                        <p:strVal val="visible"/>
                                      </p:to>
                                    </p:set>
                                    <p:animEffect transition="in" filter="fade">
                                      <p:cBhvr>
                                        <p:cTn id="28" dur="1000"/>
                                        <p:tgtEl>
                                          <p:spTgt spid="24579">
                                            <p:txEl>
                                              <p:pRg st="3" end="3"/>
                                            </p:txEl>
                                          </p:spTgt>
                                        </p:tgtEl>
                                      </p:cBhvr>
                                    </p:animEffect>
                                    <p:anim calcmode="lin" valueType="num">
                                      <p:cBhvr>
                                        <p:cTn id="29" dur="1000" fill="hold"/>
                                        <p:tgtEl>
                                          <p:spTgt spid="24579">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4579">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24579">
                                            <p:txEl>
                                              <p:pRg st="4" end="4"/>
                                            </p:txEl>
                                          </p:spTgt>
                                        </p:tgtEl>
                                        <p:attrNameLst>
                                          <p:attrName>style.visibility</p:attrName>
                                        </p:attrNameLst>
                                      </p:cBhvr>
                                      <p:to>
                                        <p:strVal val="visible"/>
                                      </p:to>
                                    </p:set>
                                    <p:animEffect transition="in" filter="fade">
                                      <p:cBhvr>
                                        <p:cTn id="35" dur="1000"/>
                                        <p:tgtEl>
                                          <p:spTgt spid="24579">
                                            <p:txEl>
                                              <p:pRg st="4" end="4"/>
                                            </p:txEl>
                                          </p:spTgt>
                                        </p:tgtEl>
                                      </p:cBhvr>
                                    </p:animEffect>
                                    <p:anim calcmode="lin" valueType="num">
                                      <p:cBhvr>
                                        <p:cTn id="36" dur="1000" fill="hold"/>
                                        <p:tgtEl>
                                          <p:spTgt spid="24579">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4579">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24579">
                                            <p:txEl>
                                              <p:pRg st="5" end="5"/>
                                            </p:txEl>
                                          </p:spTgt>
                                        </p:tgtEl>
                                        <p:attrNameLst>
                                          <p:attrName>style.visibility</p:attrName>
                                        </p:attrNameLst>
                                      </p:cBhvr>
                                      <p:to>
                                        <p:strVal val="visible"/>
                                      </p:to>
                                    </p:set>
                                    <p:animEffect transition="in" filter="fade">
                                      <p:cBhvr>
                                        <p:cTn id="42" dur="1000"/>
                                        <p:tgtEl>
                                          <p:spTgt spid="24579">
                                            <p:txEl>
                                              <p:pRg st="5" end="5"/>
                                            </p:txEl>
                                          </p:spTgt>
                                        </p:tgtEl>
                                      </p:cBhvr>
                                    </p:animEffect>
                                    <p:anim calcmode="lin" valueType="num">
                                      <p:cBhvr>
                                        <p:cTn id="43" dur="1000" fill="hold"/>
                                        <p:tgtEl>
                                          <p:spTgt spid="24579">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24579">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24579">
                                            <p:txEl>
                                              <p:pRg st="6" end="6"/>
                                            </p:txEl>
                                          </p:spTgt>
                                        </p:tgtEl>
                                        <p:attrNameLst>
                                          <p:attrName>style.visibility</p:attrName>
                                        </p:attrNameLst>
                                      </p:cBhvr>
                                      <p:to>
                                        <p:strVal val="visible"/>
                                      </p:to>
                                    </p:set>
                                    <p:animEffect transition="in" filter="fade">
                                      <p:cBhvr>
                                        <p:cTn id="49" dur="1000"/>
                                        <p:tgtEl>
                                          <p:spTgt spid="24579">
                                            <p:txEl>
                                              <p:pRg st="6" end="6"/>
                                            </p:txEl>
                                          </p:spTgt>
                                        </p:tgtEl>
                                      </p:cBhvr>
                                    </p:animEffect>
                                    <p:anim calcmode="lin" valueType="num">
                                      <p:cBhvr>
                                        <p:cTn id="50" dur="1000" fill="hold"/>
                                        <p:tgtEl>
                                          <p:spTgt spid="24579">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24579">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24579">
                                            <p:txEl>
                                              <p:pRg st="7" end="7"/>
                                            </p:txEl>
                                          </p:spTgt>
                                        </p:tgtEl>
                                        <p:attrNameLst>
                                          <p:attrName>style.visibility</p:attrName>
                                        </p:attrNameLst>
                                      </p:cBhvr>
                                      <p:to>
                                        <p:strVal val="visible"/>
                                      </p:to>
                                    </p:set>
                                    <p:animEffect transition="in" filter="fade">
                                      <p:cBhvr>
                                        <p:cTn id="56" dur="1000"/>
                                        <p:tgtEl>
                                          <p:spTgt spid="24579">
                                            <p:txEl>
                                              <p:pRg st="7" end="7"/>
                                            </p:txEl>
                                          </p:spTgt>
                                        </p:tgtEl>
                                      </p:cBhvr>
                                    </p:animEffect>
                                    <p:anim calcmode="lin" valueType="num">
                                      <p:cBhvr>
                                        <p:cTn id="57" dur="1000" fill="hold"/>
                                        <p:tgtEl>
                                          <p:spTgt spid="24579">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24579">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520F43-43ED-68D8-D052-A785BCB27CED}"/>
            </a:ext>
          </a:extLst>
        </p:cNvPr>
        <p:cNvGrpSpPr/>
        <p:nvPr/>
      </p:nvGrpSpPr>
      <p:grpSpPr>
        <a:xfrm>
          <a:off x="0" y="0"/>
          <a:ext cx="0" cy="0"/>
          <a:chOff x="0" y="0"/>
          <a:chExt cx="0" cy="0"/>
        </a:xfrm>
      </p:grpSpPr>
      <p:sp>
        <p:nvSpPr>
          <p:cNvPr id="3074" name="Rectangle 2">
            <a:extLst>
              <a:ext uri="{FF2B5EF4-FFF2-40B4-BE49-F238E27FC236}">
                <a16:creationId xmlns:a16="http://schemas.microsoft.com/office/drawing/2014/main" id="{1152066B-9703-16DC-D247-34E4D1E3EA13}"/>
              </a:ext>
            </a:extLst>
          </p:cNvPr>
          <p:cNvSpPr>
            <a:spLocks noGrp="1" noChangeArrowheads="1"/>
          </p:cNvSpPr>
          <p:nvPr>
            <p:ph type="title"/>
          </p:nvPr>
        </p:nvSpPr>
        <p:spPr>
          <a:xfrm>
            <a:off x="114300" y="76200"/>
            <a:ext cx="8915400" cy="1143000"/>
          </a:xfrm>
        </p:spPr>
        <p:txBody>
          <a:bodyPr/>
          <a:lstStyle/>
          <a:p>
            <a:pPr eaLnBrk="1" hangingPunct="1">
              <a:defRPr/>
            </a:pPr>
            <a:r>
              <a:rPr lang="en-US" sz="3600" b="0" u="sng" dirty="0"/>
              <a:t>WE ARE TO FORGIVE EACH OTHER JUST AS THE LORD HAS FORGIVEN US.</a:t>
            </a:r>
          </a:p>
        </p:txBody>
      </p:sp>
      <p:sp>
        <p:nvSpPr>
          <p:cNvPr id="3075" name="Rectangle 3">
            <a:extLst>
              <a:ext uri="{FF2B5EF4-FFF2-40B4-BE49-F238E27FC236}">
                <a16:creationId xmlns:a16="http://schemas.microsoft.com/office/drawing/2014/main" id="{2FC93F26-F457-026B-7572-D9C0875A0F76}"/>
              </a:ext>
            </a:extLst>
          </p:cNvPr>
          <p:cNvSpPr>
            <a:spLocks noGrp="1" noChangeArrowheads="1"/>
          </p:cNvSpPr>
          <p:nvPr>
            <p:ph type="body" idx="1"/>
          </p:nvPr>
        </p:nvSpPr>
        <p:spPr>
          <a:xfrm>
            <a:off x="342900" y="1219200"/>
            <a:ext cx="8458200" cy="5486400"/>
          </a:xfrm>
        </p:spPr>
        <p:txBody>
          <a:bodyPr/>
          <a:lstStyle/>
          <a:p>
            <a:pPr algn="ctr" eaLnBrk="1" hangingPunct="1">
              <a:buFontTx/>
              <a:buNone/>
              <a:defRPr/>
            </a:pPr>
            <a:r>
              <a:rPr lang="en-US" sz="4400" i="1" dirty="0"/>
              <a:t>“So, as those who have been chosen of God, holy and beloved, put on a heart of compassion, kindness, humility, gentleness and patience; bearing with one another, and </a:t>
            </a:r>
            <a:r>
              <a:rPr lang="en-US" sz="4400" b="1" i="1" dirty="0"/>
              <a:t>forgiving each other</a:t>
            </a:r>
            <a:r>
              <a:rPr lang="en-US" sz="4400" i="1" dirty="0"/>
              <a:t>, whoever has a complaint against anyone; </a:t>
            </a:r>
            <a:r>
              <a:rPr lang="en-US" sz="4400" b="1" i="1" dirty="0"/>
              <a:t>just as the Lord forgave you, so also should you</a:t>
            </a:r>
            <a:r>
              <a:rPr lang="en-US" sz="4400" i="1" dirty="0"/>
              <a:t>.” </a:t>
            </a:r>
            <a:r>
              <a:rPr lang="en-US" sz="4400" b="1" dirty="0">
                <a:solidFill>
                  <a:srgbClr val="00B0F0"/>
                </a:solidFill>
              </a:rPr>
              <a:t>Colossians 3:12-13</a:t>
            </a:r>
          </a:p>
        </p:txBody>
      </p:sp>
    </p:spTree>
    <p:extLst>
      <p:ext uri="{BB962C8B-B14F-4D97-AF65-F5344CB8AC3E}">
        <p14:creationId xmlns:p14="http://schemas.microsoft.com/office/powerpoint/2010/main" val="115461548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Effect transition="in" filter="fade">
                                      <p:cBhvr>
                                        <p:cTn id="7" dur="1000"/>
                                        <p:tgtEl>
                                          <p:spTgt spid="3075">
                                            <p:txEl>
                                              <p:pRg st="0" end="0"/>
                                            </p:txEl>
                                          </p:spTgt>
                                        </p:tgtEl>
                                      </p:cBhvr>
                                    </p:animEffect>
                                    <p:anim calcmode="lin" valueType="num">
                                      <p:cBhvr>
                                        <p:cTn id="8" dur="1000" fill="hold"/>
                                        <p:tgtEl>
                                          <p:spTgt spid="307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07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A0FCC-01F4-9960-26E7-E5D7A2A98D53}"/>
              </a:ext>
            </a:extLst>
          </p:cNvPr>
          <p:cNvSpPr>
            <a:spLocks noGrp="1"/>
          </p:cNvSpPr>
          <p:nvPr>
            <p:ph type="title"/>
          </p:nvPr>
        </p:nvSpPr>
        <p:spPr/>
        <p:txBody>
          <a:bodyPr/>
          <a:lstStyle/>
          <a:p>
            <a:pPr eaLnBrk="1" hangingPunct="1">
              <a:defRPr/>
            </a:pPr>
            <a:r>
              <a:rPr lang="en-US" u="sng" dirty="0"/>
              <a:t>Two Things Are Clear</a:t>
            </a:r>
          </a:p>
        </p:txBody>
      </p:sp>
      <p:sp>
        <p:nvSpPr>
          <p:cNvPr id="3" name="Content Placeholder 2">
            <a:extLst>
              <a:ext uri="{FF2B5EF4-FFF2-40B4-BE49-F238E27FC236}">
                <a16:creationId xmlns:a16="http://schemas.microsoft.com/office/drawing/2014/main" id="{B12FF6C5-EA02-F2B7-64C3-CB5AC44D19DA}"/>
              </a:ext>
            </a:extLst>
          </p:cNvPr>
          <p:cNvSpPr>
            <a:spLocks noGrp="1"/>
          </p:cNvSpPr>
          <p:nvPr>
            <p:ph idx="1"/>
          </p:nvPr>
        </p:nvSpPr>
        <p:spPr/>
        <p:txBody>
          <a:bodyPr/>
          <a:lstStyle/>
          <a:p>
            <a:pPr eaLnBrk="1" hangingPunct="1">
              <a:buFontTx/>
              <a:buNone/>
              <a:defRPr/>
            </a:pPr>
            <a:r>
              <a:rPr lang="en-US" dirty="0"/>
              <a:t>1. We cannot forgive until the sinner repents. </a:t>
            </a:r>
            <a:br>
              <a:rPr lang="en-US" dirty="0"/>
            </a:br>
            <a:r>
              <a:rPr lang="en-US" b="1" dirty="0">
                <a:solidFill>
                  <a:srgbClr val="00B0F0"/>
                </a:solidFill>
              </a:rPr>
              <a:t>Luke 17:3-4</a:t>
            </a:r>
          </a:p>
          <a:p>
            <a:pPr eaLnBrk="1" hangingPunct="1">
              <a:buFontTx/>
              <a:buNone/>
              <a:defRPr/>
            </a:pPr>
            <a:r>
              <a:rPr lang="en-US" dirty="0"/>
              <a:t>2. If the sinner </a:t>
            </a:r>
            <a:r>
              <a:rPr lang="en-US" b="1" dirty="0"/>
              <a:t>does</a:t>
            </a:r>
            <a:r>
              <a:rPr lang="en-US" dirty="0"/>
              <a:t> </a:t>
            </a:r>
            <a:r>
              <a:rPr lang="en-US" b="1" dirty="0"/>
              <a:t>repent</a:t>
            </a:r>
            <a:r>
              <a:rPr lang="en-US" dirty="0"/>
              <a:t>, we must forgive him, or else we cannot receive forgiveness from God ourselves. </a:t>
            </a:r>
            <a:r>
              <a:rPr lang="en-US" b="1" dirty="0">
                <a:solidFill>
                  <a:srgbClr val="00B0F0"/>
                </a:solidFill>
              </a:rPr>
              <a:t>Matthew 6:14-15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382366-70B1-6907-D97E-A96090CF69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EE79C0-166F-E521-D3D7-2E13BB1BA6FB}"/>
              </a:ext>
            </a:extLst>
          </p:cNvPr>
          <p:cNvSpPr>
            <a:spLocks noGrp="1"/>
          </p:cNvSpPr>
          <p:nvPr>
            <p:ph type="title"/>
          </p:nvPr>
        </p:nvSpPr>
        <p:spPr/>
        <p:txBody>
          <a:bodyPr/>
          <a:lstStyle/>
          <a:p>
            <a:pPr eaLnBrk="1" hangingPunct="1">
              <a:defRPr/>
            </a:pPr>
            <a:r>
              <a:rPr lang="en-US" u="sng" dirty="0"/>
              <a:t>Conclusion</a:t>
            </a:r>
          </a:p>
        </p:txBody>
      </p:sp>
      <p:sp>
        <p:nvSpPr>
          <p:cNvPr id="3" name="Content Placeholder 2">
            <a:extLst>
              <a:ext uri="{FF2B5EF4-FFF2-40B4-BE49-F238E27FC236}">
                <a16:creationId xmlns:a16="http://schemas.microsoft.com/office/drawing/2014/main" id="{B8A54EE5-AEDE-2C88-E6A9-8B57F67A318B}"/>
              </a:ext>
            </a:extLst>
          </p:cNvPr>
          <p:cNvSpPr>
            <a:spLocks noGrp="1"/>
          </p:cNvSpPr>
          <p:nvPr>
            <p:ph idx="1"/>
          </p:nvPr>
        </p:nvSpPr>
        <p:spPr>
          <a:xfrm>
            <a:off x="457200" y="1295400"/>
            <a:ext cx="8229600" cy="5410200"/>
          </a:xfrm>
        </p:spPr>
        <p:txBody>
          <a:bodyPr/>
          <a:lstStyle/>
          <a:p>
            <a:pPr marL="0" indent="0" algn="ctr" eaLnBrk="1" hangingPunct="1">
              <a:buNone/>
              <a:defRPr/>
            </a:pPr>
            <a:r>
              <a:rPr lang="en-US" sz="4400" i="1" dirty="0"/>
              <a:t>“For if you forgive others for their transgressions, your heavenly Father will also forgive you. But if you do not forgive others, then your Father will not forgive your transgressions.” </a:t>
            </a:r>
            <a:r>
              <a:rPr lang="en-US" sz="4400" b="1" dirty="0">
                <a:solidFill>
                  <a:srgbClr val="00B0F0"/>
                </a:solidFill>
              </a:rPr>
              <a:t>Matthew 6:14-15</a:t>
            </a:r>
          </a:p>
          <a:p>
            <a:pPr eaLnBrk="1" hangingPunct="1">
              <a:defRPr/>
            </a:pPr>
            <a:endParaRPr lang="en-US" dirty="0"/>
          </a:p>
          <a:p>
            <a:pPr eaLnBrk="1" hangingPunct="1">
              <a:defRPr/>
            </a:pPr>
            <a:r>
              <a:rPr lang="en-US" dirty="0"/>
              <a:t>Is my soul worth being lost because of the actions of another person???</a:t>
            </a:r>
          </a:p>
          <a:p>
            <a:pPr eaLnBrk="1" hangingPunct="1">
              <a:defRPr/>
            </a:pPr>
            <a:endParaRPr lang="en-US" dirty="0"/>
          </a:p>
        </p:txBody>
      </p:sp>
    </p:spTree>
    <p:extLst>
      <p:ext uri="{BB962C8B-B14F-4D97-AF65-F5344CB8AC3E}">
        <p14:creationId xmlns:p14="http://schemas.microsoft.com/office/powerpoint/2010/main" val="42323418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721B2D5-079E-B05F-454B-C76DA8B0F5CD}"/>
              </a:ext>
            </a:extLst>
          </p:cNvPr>
          <p:cNvSpPr>
            <a:spLocks noGrp="1"/>
          </p:cNvSpPr>
          <p:nvPr>
            <p:ph idx="1"/>
          </p:nvPr>
        </p:nvSpPr>
        <p:spPr>
          <a:xfrm>
            <a:off x="76200" y="990600"/>
            <a:ext cx="8991600" cy="5638800"/>
          </a:xfrm>
        </p:spPr>
        <p:txBody>
          <a:bodyPr/>
          <a:lstStyle/>
          <a:p>
            <a:pPr algn="ctr" eaLnBrk="1" hangingPunct="1">
              <a:buNone/>
              <a:defRPr/>
            </a:pPr>
            <a:r>
              <a:rPr lang="en-US" sz="2800" b="1" dirty="0">
                <a:solidFill>
                  <a:schemeClr val="tx2"/>
                </a:solidFill>
                <a:latin typeface="Calibri" panose="020F0502020204030204" pitchFamily="34" charset="0"/>
                <a:cs typeface="Calibri" panose="020F0502020204030204" pitchFamily="34" charset="0"/>
              </a:rPr>
              <a:t>HEAR THE WORD</a:t>
            </a:r>
            <a:br>
              <a:rPr lang="en-US" sz="2800" b="1" i="1" dirty="0">
                <a:solidFill>
                  <a:schemeClr val="folHlink"/>
                </a:solidFill>
              </a:rPr>
            </a:br>
            <a:r>
              <a:rPr lang="en-US" sz="2800" b="1" i="1" dirty="0">
                <a:solidFill>
                  <a:srgbClr val="00B0F0"/>
                </a:solidFill>
                <a:latin typeface="Calibri" panose="020F0502020204030204" pitchFamily="34" charset="0"/>
                <a:cs typeface="Calibri" panose="020F0502020204030204" pitchFamily="34" charset="0"/>
              </a:rPr>
              <a:t>James 1:21-22; Romans 10:17</a:t>
            </a:r>
          </a:p>
          <a:p>
            <a:pPr algn="ctr" eaLnBrk="1" hangingPunct="1">
              <a:buNone/>
              <a:defRPr/>
            </a:pPr>
            <a:r>
              <a:rPr lang="en-US" sz="2800" b="1" dirty="0">
                <a:solidFill>
                  <a:schemeClr val="tx2"/>
                </a:solidFill>
                <a:latin typeface="Calibri" panose="020F0502020204030204" pitchFamily="34" charset="0"/>
                <a:cs typeface="Calibri" panose="020F0502020204030204" pitchFamily="34" charset="0"/>
              </a:rPr>
              <a:t>BELIEVE IN JESUS</a:t>
            </a:r>
            <a:br>
              <a:rPr lang="en-US" sz="2800" b="1" i="1" dirty="0">
                <a:solidFill>
                  <a:schemeClr val="folHlink"/>
                </a:solidFill>
              </a:rPr>
            </a:br>
            <a:r>
              <a:rPr lang="en-US" sz="2800" b="1" i="1" dirty="0">
                <a:solidFill>
                  <a:srgbClr val="00B0F0"/>
                </a:solidFill>
                <a:latin typeface="Calibri" panose="020F0502020204030204" pitchFamily="34" charset="0"/>
                <a:cs typeface="Calibri" panose="020F0502020204030204" pitchFamily="34" charset="0"/>
              </a:rPr>
              <a:t>Romans 1:16; Hebrews 11:6</a:t>
            </a:r>
          </a:p>
          <a:p>
            <a:pPr algn="ctr" eaLnBrk="1" hangingPunct="1">
              <a:buNone/>
              <a:defRPr/>
            </a:pPr>
            <a:r>
              <a:rPr lang="en-US" sz="2800" b="1" dirty="0">
                <a:solidFill>
                  <a:schemeClr val="tx2"/>
                </a:solidFill>
                <a:latin typeface="Calibri" panose="020F0502020204030204" pitchFamily="34" charset="0"/>
                <a:cs typeface="Calibri" panose="020F0502020204030204" pitchFamily="34" charset="0"/>
              </a:rPr>
              <a:t>REPENT OF SINS</a:t>
            </a:r>
            <a:br>
              <a:rPr lang="en-US" sz="2800" b="1" i="1" dirty="0">
                <a:solidFill>
                  <a:schemeClr val="folHlink"/>
                </a:solidFill>
              </a:rPr>
            </a:br>
            <a:r>
              <a:rPr lang="en-US" sz="2800" b="1" i="1" dirty="0">
                <a:solidFill>
                  <a:srgbClr val="00B0F0"/>
                </a:solidFill>
                <a:latin typeface="Calibri" panose="020F0502020204030204" pitchFamily="34" charset="0"/>
                <a:cs typeface="Calibri" panose="020F0502020204030204" pitchFamily="34" charset="0"/>
              </a:rPr>
              <a:t>Acts 17:30-31; Luke 13:3</a:t>
            </a:r>
          </a:p>
          <a:p>
            <a:pPr algn="ctr" eaLnBrk="1" hangingPunct="1">
              <a:buNone/>
              <a:defRPr/>
            </a:pPr>
            <a:r>
              <a:rPr lang="en-US" sz="2800" b="1" dirty="0">
                <a:solidFill>
                  <a:schemeClr val="tx2"/>
                </a:solidFill>
                <a:latin typeface="Calibri" panose="020F0502020204030204" pitchFamily="34" charset="0"/>
                <a:cs typeface="Calibri" panose="020F0502020204030204" pitchFamily="34" charset="0"/>
              </a:rPr>
              <a:t>CONFESS HIS NAME</a:t>
            </a:r>
            <a:br>
              <a:rPr lang="en-US" sz="2800" b="1" i="1" dirty="0">
                <a:solidFill>
                  <a:schemeClr val="folHlink"/>
                </a:solidFill>
              </a:rPr>
            </a:br>
            <a:r>
              <a:rPr lang="en-US" sz="2800" b="1" i="1" dirty="0">
                <a:solidFill>
                  <a:srgbClr val="00B0F0"/>
                </a:solidFill>
                <a:latin typeface="Calibri" panose="020F0502020204030204" pitchFamily="34" charset="0"/>
                <a:cs typeface="Calibri" panose="020F0502020204030204" pitchFamily="34" charset="0"/>
              </a:rPr>
              <a:t>Matthew 10:32-33; Romans 10:9-10</a:t>
            </a:r>
          </a:p>
          <a:p>
            <a:pPr algn="ctr" eaLnBrk="1" hangingPunct="1">
              <a:buNone/>
              <a:defRPr/>
            </a:pPr>
            <a:r>
              <a:rPr lang="en-US" sz="2800" b="1" dirty="0">
                <a:solidFill>
                  <a:schemeClr val="tx2"/>
                </a:solidFill>
                <a:latin typeface="Calibri" panose="020F0502020204030204" pitchFamily="34" charset="0"/>
                <a:cs typeface="Calibri" panose="020F0502020204030204" pitchFamily="34" charset="0"/>
              </a:rPr>
              <a:t>BE BAPTIZED FOR FORGIVENESS</a:t>
            </a:r>
            <a:br>
              <a:rPr lang="en-US" sz="2800" b="1" i="1" dirty="0">
                <a:solidFill>
                  <a:schemeClr val="folHlink"/>
                </a:solidFill>
              </a:rPr>
            </a:br>
            <a:r>
              <a:rPr lang="en-US" sz="2800" b="1" i="1" dirty="0">
                <a:solidFill>
                  <a:srgbClr val="00B0F0"/>
                </a:solidFill>
                <a:latin typeface="Calibri" panose="020F0502020204030204" pitchFamily="34" charset="0"/>
                <a:cs typeface="Calibri" panose="020F0502020204030204" pitchFamily="34" charset="0"/>
              </a:rPr>
              <a:t>Acts 2:38; Mark 16:16</a:t>
            </a:r>
          </a:p>
          <a:p>
            <a:pPr algn="ctr" eaLnBrk="1" hangingPunct="1">
              <a:buNone/>
              <a:defRPr/>
            </a:pPr>
            <a:r>
              <a:rPr lang="en-US" sz="2800" b="1" dirty="0">
                <a:solidFill>
                  <a:schemeClr val="tx2"/>
                </a:solidFill>
                <a:latin typeface="Calibri" panose="020F0502020204030204" pitchFamily="34" charset="0"/>
                <a:cs typeface="Calibri" panose="020F0502020204030204" pitchFamily="34" charset="0"/>
              </a:rPr>
              <a:t>REMAIN OBEDIENT</a:t>
            </a:r>
            <a:br>
              <a:rPr lang="en-US" sz="2800" b="1" i="1" dirty="0">
                <a:solidFill>
                  <a:schemeClr val="folHlink"/>
                </a:solidFill>
              </a:rPr>
            </a:br>
            <a:r>
              <a:rPr lang="en-US" sz="2800" b="1" i="1" dirty="0">
                <a:solidFill>
                  <a:srgbClr val="00B0F0"/>
                </a:solidFill>
                <a:latin typeface="Calibri" panose="020F0502020204030204" pitchFamily="34" charset="0"/>
                <a:cs typeface="Calibri" panose="020F0502020204030204" pitchFamily="34" charset="0"/>
              </a:rPr>
              <a:t>Hebrews 5:9; 1 Corinthians 15:58</a:t>
            </a:r>
          </a:p>
          <a:p>
            <a:pPr marL="0" indent="0">
              <a:buNone/>
              <a:defRPr/>
            </a:pPr>
            <a:endParaRPr lang="en-US" sz="3200" dirty="0">
              <a:solidFill>
                <a:srgbClr val="FFFF00"/>
              </a:solidFill>
              <a:latin typeface="Calibri" panose="020F0502020204030204" pitchFamily="34" charset="0"/>
              <a:cs typeface="Calibri" panose="020F0502020204030204" pitchFamily="34" charset="0"/>
            </a:endParaRPr>
          </a:p>
        </p:txBody>
      </p:sp>
      <p:sp>
        <p:nvSpPr>
          <p:cNvPr id="5" name="Title 4">
            <a:extLst>
              <a:ext uri="{FF2B5EF4-FFF2-40B4-BE49-F238E27FC236}">
                <a16:creationId xmlns:a16="http://schemas.microsoft.com/office/drawing/2014/main" id="{73617242-EF2B-AFD1-8C79-74A68ADAD9E9}"/>
              </a:ext>
            </a:extLst>
          </p:cNvPr>
          <p:cNvSpPr>
            <a:spLocks noGrp="1"/>
          </p:cNvSpPr>
          <p:nvPr>
            <p:ph type="title"/>
          </p:nvPr>
        </p:nvSpPr>
        <p:spPr>
          <a:xfrm>
            <a:off x="457200" y="76200"/>
            <a:ext cx="8229600" cy="792162"/>
          </a:xfrm>
        </p:spPr>
        <p:txBody>
          <a:bodyPr/>
          <a:lstStyle/>
          <a:p>
            <a:r>
              <a:rPr lang="en-US" u="sng" dirty="0"/>
              <a:t>God’s Plan of Salvation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62886B55-EBB5-71C9-EC4D-380F857C577A}"/>
              </a:ext>
            </a:extLst>
          </p:cNvPr>
          <p:cNvSpPr>
            <a:spLocks noGrp="1" noChangeArrowheads="1"/>
          </p:cNvSpPr>
          <p:nvPr>
            <p:ph type="title"/>
          </p:nvPr>
        </p:nvSpPr>
        <p:spPr>
          <a:xfrm>
            <a:off x="0" y="274638"/>
            <a:ext cx="9144000" cy="1143000"/>
          </a:xfrm>
        </p:spPr>
        <p:txBody>
          <a:bodyPr/>
          <a:lstStyle/>
          <a:p>
            <a:pPr eaLnBrk="1" hangingPunct="1">
              <a:defRPr/>
            </a:pPr>
            <a:r>
              <a:rPr lang="en-US" sz="3600" b="0" u="sng" dirty="0"/>
              <a:t>WE ARE TO FORGIVE AS GOD HAS IN CHRIST FORGIVEN US.</a:t>
            </a:r>
          </a:p>
        </p:txBody>
      </p:sp>
      <p:sp>
        <p:nvSpPr>
          <p:cNvPr id="3075" name="Rectangle 3">
            <a:extLst>
              <a:ext uri="{FF2B5EF4-FFF2-40B4-BE49-F238E27FC236}">
                <a16:creationId xmlns:a16="http://schemas.microsoft.com/office/drawing/2014/main" id="{C6F9B808-7AA0-C1DD-2076-C799BB40F76C}"/>
              </a:ext>
            </a:extLst>
          </p:cNvPr>
          <p:cNvSpPr>
            <a:spLocks noGrp="1" noChangeArrowheads="1"/>
          </p:cNvSpPr>
          <p:nvPr>
            <p:ph type="body" idx="1"/>
          </p:nvPr>
        </p:nvSpPr>
        <p:spPr>
          <a:xfrm>
            <a:off x="228600" y="1600200"/>
            <a:ext cx="8458200" cy="5181600"/>
          </a:xfrm>
        </p:spPr>
        <p:txBody>
          <a:bodyPr/>
          <a:lstStyle/>
          <a:p>
            <a:pPr algn="ctr" eaLnBrk="1" hangingPunct="1">
              <a:buFontTx/>
              <a:buNone/>
              <a:defRPr/>
            </a:pPr>
            <a:r>
              <a:rPr lang="en-US" sz="6600" i="1" dirty="0"/>
              <a:t>“Be kind to one another, tender-hearted, forgiving each other, just as God in Christ also has forgiven you.”</a:t>
            </a:r>
            <a:br>
              <a:rPr lang="en-US" sz="5400" dirty="0"/>
            </a:br>
            <a:r>
              <a:rPr lang="en-US" sz="5400" b="1" dirty="0">
                <a:solidFill>
                  <a:srgbClr val="00B0F0"/>
                </a:solidFill>
              </a:rPr>
              <a:t>Ephesians 4:32</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Effect transition="in" filter="fade">
                                      <p:cBhvr>
                                        <p:cTn id="7" dur="1000"/>
                                        <p:tgtEl>
                                          <p:spTgt spid="3075">
                                            <p:txEl>
                                              <p:pRg st="0" end="0"/>
                                            </p:txEl>
                                          </p:spTgt>
                                        </p:tgtEl>
                                      </p:cBhvr>
                                    </p:animEffect>
                                    <p:anim calcmode="lin" valueType="num">
                                      <p:cBhvr>
                                        <p:cTn id="8" dur="1000" fill="hold"/>
                                        <p:tgtEl>
                                          <p:spTgt spid="307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07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044D75-ACCA-6194-2B3C-DBC68D8077D8}"/>
            </a:ext>
          </a:extLst>
        </p:cNvPr>
        <p:cNvGrpSpPr/>
        <p:nvPr/>
      </p:nvGrpSpPr>
      <p:grpSpPr>
        <a:xfrm>
          <a:off x="0" y="0"/>
          <a:ext cx="0" cy="0"/>
          <a:chOff x="0" y="0"/>
          <a:chExt cx="0" cy="0"/>
        </a:xfrm>
      </p:grpSpPr>
      <p:sp>
        <p:nvSpPr>
          <p:cNvPr id="3074" name="Rectangle 2">
            <a:extLst>
              <a:ext uri="{FF2B5EF4-FFF2-40B4-BE49-F238E27FC236}">
                <a16:creationId xmlns:a16="http://schemas.microsoft.com/office/drawing/2014/main" id="{8D7790AA-9E5F-AD4C-2C37-497F233EA501}"/>
              </a:ext>
            </a:extLst>
          </p:cNvPr>
          <p:cNvSpPr>
            <a:spLocks noGrp="1" noChangeArrowheads="1"/>
          </p:cNvSpPr>
          <p:nvPr>
            <p:ph type="title"/>
          </p:nvPr>
        </p:nvSpPr>
        <p:spPr>
          <a:xfrm>
            <a:off x="0" y="274638"/>
            <a:ext cx="9144000" cy="1143000"/>
          </a:xfrm>
        </p:spPr>
        <p:txBody>
          <a:bodyPr/>
          <a:lstStyle/>
          <a:p>
            <a:pPr eaLnBrk="1" hangingPunct="1">
              <a:defRPr/>
            </a:pPr>
            <a:r>
              <a:rPr lang="en-US" sz="3600" b="0" dirty="0"/>
              <a:t>I. </a:t>
            </a:r>
            <a:r>
              <a:rPr lang="en-US" sz="3600" b="0" u="sng" dirty="0"/>
              <a:t>WE ARE TO FORGIVE AS GOD HAS IN CHRIST FORGIVEN US.</a:t>
            </a:r>
            <a:endParaRPr lang="en-US" sz="3600" u="sng" dirty="0">
              <a:solidFill>
                <a:srgbClr val="00B0F0"/>
              </a:solidFill>
            </a:endParaRPr>
          </a:p>
        </p:txBody>
      </p:sp>
      <p:sp>
        <p:nvSpPr>
          <p:cNvPr id="3075" name="Rectangle 3">
            <a:extLst>
              <a:ext uri="{FF2B5EF4-FFF2-40B4-BE49-F238E27FC236}">
                <a16:creationId xmlns:a16="http://schemas.microsoft.com/office/drawing/2014/main" id="{E031E787-FC6A-EFA1-E317-0259871961C4}"/>
              </a:ext>
            </a:extLst>
          </p:cNvPr>
          <p:cNvSpPr>
            <a:spLocks noGrp="1" noChangeArrowheads="1"/>
          </p:cNvSpPr>
          <p:nvPr>
            <p:ph type="body" idx="1"/>
          </p:nvPr>
        </p:nvSpPr>
        <p:spPr/>
        <p:txBody>
          <a:bodyPr/>
          <a:lstStyle/>
          <a:p>
            <a:pPr eaLnBrk="1" hangingPunct="1">
              <a:buFontTx/>
              <a:buNone/>
              <a:defRPr/>
            </a:pPr>
            <a:r>
              <a:rPr lang="en-US" dirty="0"/>
              <a:t>A.	Sin is a terrible burden for any to carry. </a:t>
            </a:r>
          </a:p>
          <a:p>
            <a:pPr lvl="1" eaLnBrk="1" hangingPunct="1">
              <a:buFontTx/>
              <a:buNone/>
              <a:defRPr/>
            </a:pPr>
            <a:r>
              <a:rPr lang="en-US" dirty="0"/>
              <a:t>1.	The magnitude of sin is seen in the result of sin. </a:t>
            </a:r>
            <a:r>
              <a:rPr lang="en-US" b="1" dirty="0">
                <a:solidFill>
                  <a:srgbClr val="00B0F0"/>
                </a:solidFill>
              </a:rPr>
              <a:t>Ezekiel 18:20; Isaiah 59:1-2; Romans 6:23</a:t>
            </a:r>
          </a:p>
          <a:p>
            <a:pPr lvl="1" eaLnBrk="1" hangingPunct="1">
              <a:buFontTx/>
              <a:buNone/>
              <a:defRPr/>
            </a:pPr>
            <a:r>
              <a:rPr lang="en-US" dirty="0"/>
              <a:t>2.	Man cannot pay the debt of sin. cf. </a:t>
            </a:r>
            <a:r>
              <a:rPr lang="en-US" b="1" dirty="0">
                <a:solidFill>
                  <a:srgbClr val="00B0F0"/>
                </a:solidFill>
              </a:rPr>
              <a:t>Matthew 16:26</a:t>
            </a:r>
          </a:p>
          <a:p>
            <a:pPr lvl="1" eaLnBrk="1" hangingPunct="1">
              <a:buFontTx/>
              <a:buNone/>
              <a:defRPr/>
            </a:pPr>
            <a:r>
              <a:rPr lang="en-US" dirty="0"/>
              <a:t>3.	We need the blood of Christ. </a:t>
            </a:r>
            <a:r>
              <a:rPr lang="en-US" b="1" dirty="0">
                <a:solidFill>
                  <a:srgbClr val="00B0F0"/>
                </a:solidFill>
              </a:rPr>
              <a:t>Romans 3:23-26; Ephesians 1:7; 1 Peter 1:18-19</a:t>
            </a:r>
          </a:p>
          <a:p>
            <a:pPr lvl="2" eaLnBrk="1" hangingPunct="1">
              <a:buFontTx/>
              <a:buNone/>
              <a:defRPr/>
            </a:pPr>
            <a:r>
              <a:rPr lang="en-US" sz="2800" dirty="0"/>
              <a:t>a.	Man’s need is constant; The blood of Christ is always available. </a:t>
            </a:r>
            <a:r>
              <a:rPr lang="en-US" sz="2800" b="1" dirty="0">
                <a:solidFill>
                  <a:srgbClr val="00B0F0"/>
                </a:solidFill>
              </a:rPr>
              <a:t>1 John 1:8-9</a:t>
            </a:r>
            <a:endParaRPr lang="en-US" sz="2800" dirty="0"/>
          </a:p>
          <a:p>
            <a:pPr eaLnBrk="1" hangingPunct="1">
              <a:buFontTx/>
              <a:buNone/>
              <a:defRPr/>
            </a:pPr>
            <a:endParaRPr lang="en-US" dirty="0"/>
          </a:p>
        </p:txBody>
      </p:sp>
    </p:spTree>
    <p:extLst>
      <p:ext uri="{BB962C8B-B14F-4D97-AF65-F5344CB8AC3E}">
        <p14:creationId xmlns:p14="http://schemas.microsoft.com/office/powerpoint/2010/main" val="162705449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Effect transition="in" filter="fade">
                                      <p:cBhvr>
                                        <p:cTn id="7" dur="1000"/>
                                        <p:tgtEl>
                                          <p:spTgt spid="3075">
                                            <p:txEl>
                                              <p:pRg st="0" end="0"/>
                                            </p:txEl>
                                          </p:spTgt>
                                        </p:tgtEl>
                                      </p:cBhvr>
                                    </p:animEffect>
                                    <p:anim calcmode="lin" valueType="num">
                                      <p:cBhvr>
                                        <p:cTn id="8" dur="1000" fill="hold"/>
                                        <p:tgtEl>
                                          <p:spTgt spid="307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07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075">
                                            <p:txEl>
                                              <p:pRg st="1" end="1"/>
                                            </p:txEl>
                                          </p:spTgt>
                                        </p:tgtEl>
                                        <p:attrNameLst>
                                          <p:attrName>style.visibility</p:attrName>
                                        </p:attrNameLst>
                                      </p:cBhvr>
                                      <p:to>
                                        <p:strVal val="visible"/>
                                      </p:to>
                                    </p:set>
                                    <p:animEffect transition="in" filter="fade">
                                      <p:cBhvr>
                                        <p:cTn id="14" dur="1000"/>
                                        <p:tgtEl>
                                          <p:spTgt spid="3075">
                                            <p:txEl>
                                              <p:pRg st="1" end="1"/>
                                            </p:txEl>
                                          </p:spTgt>
                                        </p:tgtEl>
                                      </p:cBhvr>
                                    </p:animEffect>
                                    <p:anim calcmode="lin" valueType="num">
                                      <p:cBhvr>
                                        <p:cTn id="15" dur="1000" fill="hold"/>
                                        <p:tgtEl>
                                          <p:spTgt spid="307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07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075">
                                            <p:txEl>
                                              <p:pRg st="2" end="2"/>
                                            </p:txEl>
                                          </p:spTgt>
                                        </p:tgtEl>
                                        <p:attrNameLst>
                                          <p:attrName>style.visibility</p:attrName>
                                        </p:attrNameLst>
                                      </p:cBhvr>
                                      <p:to>
                                        <p:strVal val="visible"/>
                                      </p:to>
                                    </p:set>
                                    <p:animEffect transition="in" filter="fade">
                                      <p:cBhvr>
                                        <p:cTn id="21" dur="1000"/>
                                        <p:tgtEl>
                                          <p:spTgt spid="3075">
                                            <p:txEl>
                                              <p:pRg st="2" end="2"/>
                                            </p:txEl>
                                          </p:spTgt>
                                        </p:tgtEl>
                                      </p:cBhvr>
                                    </p:animEffect>
                                    <p:anim calcmode="lin" valueType="num">
                                      <p:cBhvr>
                                        <p:cTn id="22" dur="1000" fill="hold"/>
                                        <p:tgtEl>
                                          <p:spTgt spid="307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07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075">
                                            <p:txEl>
                                              <p:pRg st="3" end="3"/>
                                            </p:txEl>
                                          </p:spTgt>
                                        </p:tgtEl>
                                        <p:attrNameLst>
                                          <p:attrName>style.visibility</p:attrName>
                                        </p:attrNameLst>
                                      </p:cBhvr>
                                      <p:to>
                                        <p:strVal val="visible"/>
                                      </p:to>
                                    </p:set>
                                    <p:animEffect transition="in" filter="fade">
                                      <p:cBhvr>
                                        <p:cTn id="28" dur="1000"/>
                                        <p:tgtEl>
                                          <p:spTgt spid="3075">
                                            <p:txEl>
                                              <p:pRg st="3" end="3"/>
                                            </p:txEl>
                                          </p:spTgt>
                                        </p:tgtEl>
                                      </p:cBhvr>
                                    </p:animEffect>
                                    <p:anim calcmode="lin" valueType="num">
                                      <p:cBhvr>
                                        <p:cTn id="29" dur="1000" fill="hold"/>
                                        <p:tgtEl>
                                          <p:spTgt spid="3075">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07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075">
                                            <p:txEl>
                                              <p:pRg st="4" end="4"/>
                                            </p:txEl>
                                          </p:spTgt>
                                        </p:tgtEl>
                                        <p:attrNameLst>
                                          <p:attrName>style.visibility</p:attrName>
                                        </p:attrNameLst>
                                      </p:cBhvr>
                                      <p:to>
                                        <p:strVal val="visible"/>
                                      </p:to>
                                    </p:set>
                                    <p:animEffect transition="in" filter="fade">
                                      <p:cBhvr>
                                        <p:cTn id="35" dur="1000"/>
                                        <p:tgtEl>
                                          <p:spTgt spid="3075">
                                            <p:txEl>
                                              <p:pRg st="4" end="4"/>
                                            </p:txEl>
                                          </p:spTgt>
                                        </p:tgtEl>
                                      </p:cBhvr>
                                    </p:animEffect>
                                    <p:anim calcmode="lin" valueType="num">
                                      <p:cBhvr>
                                        <p:cTn id="36" dur="1000" fill="hold"/>
                                        <p:tgtEl>
                                          <p:spTgt spid="3075">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075">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781AF39E-ADE6-8E33-2CCF-379DE6C916ED}"/>
              </a:ext>
            </a:extLst>
          </p:cNvPr>
          <p:cNvSpPr>
            <a:spLocks noGrp="1" noChangeArrowheads="1"/>
          </p:cNvSpPr>
          <p:nvPr>
            <p:ph type="title"/>
          </p:nvPr>
        </p:nvSpPr>
        <p:spPr>
          <a:xfrm>
            <a:off x="0" y="274638"/>
            <a:ext cx="9144000" cy="1143000"/>
          </a:xfrm>
        </p:spPr>
        <p:txBody>
          <a:bodyPr/>
          <a:lstStyle/>
          <a:p>
            <a:pPr eaLnBrk="1" hangingPunct="1">
              <a:defRPr/>
            </a:pPr>
            <a:r>
              <a:rPr lang="en-US" sz="3600" b="0" dirty="0"/>
              <a:t>I. </a:t>
            </a:r>
            <a:r>
              <a:rPr lang="en-US" sz="3600" b="0" u="sng" dirty="0"/>
              <a:t>WE ARE TO FORGIVE AS GOD HAS IN CHRIST FORGIVEN US.</a:t>
            </a:r>
            <a:endParaRPr lang="en-US" sz="3600" u="sng" dirty="0">
              <a:solidFill>
                <a:srgbClr val="00B0F0"/>
              </a:solidFill>
            </a:endParaRPr>
          </a:p>
        </p:txBody>
      </p:sp>
      <p:sp>
        <p:nvSpPr>
          <p:cNvPr id="4099" name="Rectangle 3">
            <a:extLst>
              <a:ext uri="{FF2B5EF4-FFF2-40B4-BE49-F238E27FC236}">
                <a16:creationId xmlns:a16="http://schemas.microsoft.com/office/drawing/2014/main" id="{FE48F2EF-D136-EA4E-FF84-5621FCD73A4C}"/>
              </a:ext>
            </a:extLst>
          </p:cNvPr>
          <p:cNvSpPr>
            <a:spLocks noGrp="1" noChangeArrowheads="1"/>
          </p:cNvSpPr>
          <p:nvPr>
            <p:ph type="body" idx="1"/>
          </p:nvPr>
        </p:nvSpPr>
        <p:spPr>
          <a:xfrm>
            <a:off x="457200" y="1600200"/>
            <a:ext cx="8229600" cy="4876800"/>
          </a:xfrm>
        </p:spPr>
        <p:txBody>
          <a:bodyPr/>
          <a:lstStyle/>
          <a:p>
            <a:pPr eaLnBrk="1" hangingPunct="1">
              <a:buFontTx/>
              <a:buNone/>
              <a:defRPr/>
            </a:pPr>
            <a:r>
              <a:rPr lang="en-US" dirty="0"/>
              <a:t>B.	 Is God’s forgiveness unconditional?</a:t>
            </a:r>
          </a:p>
          <a:p>
            <a:pPr lvl="1" eaLnBrk="1" hangingPunct="1">
              <a:buFontTx/>
              <a:buNone/>
              <a:defRPr/>
            </a:pPr>
            <a:r>
              <a:rPr lang="en-US" dirty="0"/>
              <a:t>1.	Those outside of Christ who sin, must do something. </a:t>
            </a:r>
            <a:r>
              <a:rPr lang="en-US" b="1" dirty="0">
                <a:solidFill>
                  <a:srgbClr val="00B0F0"/>
                </a:solidFill>
              </a:rPr>
              <a:t>Acts 2:36-38, 40-41; Acts 9:6; </a:t>
            </a:r>
            <a:br>
              <a:rPr lang="en-US" b="1" dirty="0">
                <a:solidFill>
                  <a:srgbClr val="00B0F0"/>
                </a:solidFill>
              </a:rPr>
            </a:br>
            <a:r>
              <a:rPr lang="en-US" b="1" dirty="0">
                <a:solidFill>
                  <a:srgbClr val="00B0F0"/>
                </a:solidFill>
              </a:rPr>
              <a:t>Acts 16:30-34</a:t>
            </a:r>
          </a:p>
          <a:p>
            <a:pPr lvl="1" eaLnBrk="1" hangingPunct="1">
              <a:buFontTx/>
              <a:buNone/>
              <a:defRPr/>
            </a:pPr>
            <a:r>
              <a:rPr lang="en-US" dirty="0"/>
              <a:t>2.	Christians who sin, must do something. </a:t>
            </a:r>
            <a:br>
              <a:rPr lang="en-US" dirty="0"/>
            </a:br>
            <a:r>
              <a:rPr lang="en-US" b="1" dirty="0">
                <a:solidFill>
                  <a:srgbClr val="00B0F0"/>
                </a:solidFill>
              </a:rPr>
              <a:t>1 John 1:6-10; Acts 8:20-24</a:t>
            </a:r>
          </a:p>
          <a:p>
            <a:pPr lvl="1" eaLnBrk="1" hangingPunct="1">
              <a:buFontTx/>
              <a:buNone/>
              <a:defRPr/>
            </a:pPr>
            <a:r>
              <a:rPr lang="en-US" dirty="0"/>
              <a:t>3.	God is willing to forgive, IF WE ARE WILLING TO MEET HIS CONDITIONS! </a:t>
            </a:r>
          </a:p>
          <a:p>
            <a:pPr lvl="2" eaLnBrk="1" hangingPunct="1">
              <a:buFontTx/>
              <a:buNone/>
              <a:defRPr/>
            </a:pPr>
            <a:r>
              <a:rPr lang="en-US" sz="2800" dirty="0"/>
              <a:t>a.		Discuss </a:t>
            </a:r>
            <a:r>
              <a:rPr lang="en-US" sz="2800" b="1" dirty="0">
                <a:solidFill>
                  <a:srgbClr val="00B0F0"/>
                </a:solidFill>
              </a:rPr>
              <a:t>Luke 23:33-34; cf. Matthew 23:37</a:t>
            </a:r>
          </a:p>
          <a:p>
            <a:pPr lvl="1" eaLnBrk="1" hangingPunct="1">
              <a:buFontTx/>
              <a:buNone/>
              <a:defRPr/>
            </a:pPr>
            <a:r>
              <a:rPr lang="en-US" dirty="0"/>
              <a:t>	 b.	Discuss </a:t>
            </a:r>
            <a:r>
              <a:rPr lang="en-US" b="1" dirty="0">
                <a:solidFill>
                  <a:srgbClr val="00B0F0"/>
                </a:solidFill>
              </a:rPr>
              <a:t>Acts 7:59-60; cf. Acts 9, 22, 26</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fade">
                                      <p:cBhvr>
                                        <p:cTn id="7" dur="1000"/>
                                        <p:tgtEl>
                                          <p:spTgt spid="4099">
                                            <p:txEl>
                                              <p:pRg st="0" end="0"/>
                                            </p:txEl>
                                          </p:spTgt>
                                        </p:tgtEl>
                                      </p:cBhvr>
                                    </p:animEffect>
                                    <p:anim calcmode="lin" valueType="num">
                                      <p:cBhvr>
                                        <p:cTn id="8" dur="1000" fill="hold"/>
                                        <p:tgtEl>
                                          <p:spTgt spid="409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09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099">
                                            <p:txEl>
                                              <p:pRg st="1" end="1"/>
                                            </p:txEl>
                                          </p:spTgt>
                                        </p:tgtEl>
                                        <p:attrNameLst>
                                          <p:attrName>style.visibility</p:attrName>
                                        </p:attrNameLst>
                                      </p:cBhvr>
                                      <p:to>
                                        <p:strVal val="visible"/>
                                      </p:to>
                                    </p:set>
                                    <p:animEffect transition="in" filter="fade">
                                      <p:cBhvr>
                                        <p:cTn id="14" dur="1000"/>
                                        <p:tgtEl>
                                          <p:spTgt spid="4099">
                                            <p:txEl>
                                              <p:pRg st="1" end="1"/>
                                            </p:txEl>
                                          </p:spTgt>
                                        </p:tgtEl>
                                      </p:cBhvr>
                                    </p:animEffect>
                                    <p:anim calcmode="lin" valueType="num">
                                      <p:cBhvr>
                                        <p:cTn id="15" dur="1000" fill="hold"/>
                                        <p:tgtEl>
                                          <p:spTgt spid="4099">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09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099">
                                            <p:txEl>
                                              <p:pRg st="2" end="2"/>
                                            </p:txEl>
                                          </p:spTgt>
                                        </p:tgtEl>
                                        <p:attrNameLst>
                                          <p:attrName>style.visibility</p:attrName>
                                        </p:attrNameLst>
                                      </p:cBhvr>
                                      <p:to>
                                        <p:strVal val="visible"/>
                                      </p:to>
                                    </p:set>
                                    <p:animEffect transition="in" filter="fade">
                                      <p:cBhvr>
                                        <p:cTn id="21" dur="1000"/>
                                        <p:tgtEl>
                                          <p:spTgt spid="4099">
                                            <p:txEl>
                                              <p:pRg st="2" end="2"/>
                                            </p:txEl>
                                          </p:spTgt>
                                        </p:tgtEl>
                                      </p:cBhvr>
                                    </p:animEffect>
                                    <p:anim calcmode="lin" valueType="num">
                                      <p:cBhvr>
                                        <p:cTn id="22" dur="1000" fill="hold"/>
                                        <p:tgtEl>
                                          <p:spTgt spid="4099">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409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4099">
                                            <p:txEl>
                                              <p:pRg st="3" end="3"/>
                                            </p:txEl>
                                          </p:spTgt>
                                        </p:tgtEl>
                                        <p:attrNameLst>
                                          <p:attrName>style.visibility</p:attrName>
                                        </p:attrNameLst>
                                      </p:cBhvr>
                                      <p:to>
                                        <p:strVal val="visible"/>
                                      </p:to>
                                    </p:set>
                                    <p:animEffect transition="in" filter="fade">
                                      <p:cBhvr>
                                        <p:cTn id="28" dur="1000"/>
                                        <p:tgtEl>
                                          <p:spTgt spid="4099">
                                            <p:txEl>
                                              <p:pRg st="3" end="3"/>
                                            </p:txEl>
                                          </p:spTgt>
                                        </p:tgtEl>
                                      </p:cBhvr>
                                    </p:animEffect>
                                    <p:anim calcmode="lin" valueType="num">
                                      <p:cBhvr>
                                        <p:cTn id="29" dur="1000" fill="hold"/>
                                        <p:tgtEl>
                                          <p:spTgt spid="4099">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4099">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4099">
                                            <p:txEl>
                                              <p:pRg st="4" end="4"/>
                                            </p:txEl>
                                          </p:spTgt>
                                        </p:tgtEl>
                                        <p:attrNameLst>
                                          <p:attrName>style.visibility</p:attrName>
                                        </p:attrNameLst>
                                      </p:cBhvr>
                                      <p:to>
                                        <p:strVal val="visible"/>
                                      </p:to>
                                    </p:set>
                                    <p:animEffect transition="in" filter="fade">
                                      <p:cBhvr>
                                        <p:cTn id="35" dur="1000"/>
                                        <p:tgtEl>
                                          <p:spTgt spid="4099">
                                            <p:txEl>
                                              <p:pRg st="4" end="4"/>
                                            </p:txEl>
                                          </p:spTgt>
                                        </p:tgtEl>
                                      </p:cBhvr>
                                    </p:animEffect>
                                    <p:anim calcmode="lin" valueType="num">
                                      <p:cBhvr>
                                        <p:cTn id="36" dur="1000" fill="hold"/>
                                        <p:tgtEl>
                                          <p:spTgt spid="4099">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4099">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4099">
                                            <p:txEl>
                                              <p:pRg st="5" end="5"/>
                                            </p:txEl>
                                          </p:spTgt>
                                        </p:tgtEl>
                                        <p:attrNameLst>
                                          <p:attrName>style.visibility</p:attrName>
                                        </p:attrNameLst>
                                      </p:cBhvr>
                                      <p:to>
                                        <p:strVal val="visible"/>
                                      </p:to>
                                    </p:set>
                                    <p:animEffect transition="in" filter="fade">
                                      <p:cBhvr>
                                        <p:cTn id="42" dur="1000"/>
                                        <p:tgtEl>
                                          <p:spTgt spid="4099">
                                            <p:txEl>
                                              <p:pRg st="5" end="5"/>
                                            </p:txEl>
                                          </p:spTgt>
                                        </p:tgtEl>
                                      </p:cBhvr>
                                    </p:animEffect>
                                    <p:anim calcmode="lin" valueType="num">
                                      <p:cBhvr>
                                        <p:cTn id="43" dur="1000" fill="hold"/>
                                        <p:tgtEl>
                                          <p:spTgt spid="4099">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4099">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5E24D9F8-D125-C73C-00F6-70C4BFA4AE9A}"/>
              </a:ext>
            </a:extLst>
          </p:cNvPr>
          <p:cNvSpPr>
            <a:spLocks noGrp="1" noChangeArrowheads="1"/>
          </p:cNvSpPr>
          <p:nvPr>
            <p:ph type="title"/>
          </p:nvPr>
        </p:nvSpPr>
        <p:spPr>
          <a:xfrm>
            <a:off x="0" y="274638"/>
            <a:ext cx="9144000" cy="1143000"/>
          </a:xfrm>
        </p:spPr>
        <p:txBody>
          <a:bodyPr/>
          <a:lstStyle/>
          <a:p>
            <a:pPr eaLnBrk="1" hangingPunct="1">
              <a:defRPr/>
            </a:pPr>
            <a:r>
              <a:rPr lang="en-US" b="0" dirty="0"/>
              <a:t>II.	</a:t>
            </a:r>
            <a:r>
              <a:rPr lang="en-US" b="0" u="sng" dirty="0"/>
              <a:t>WHAT FORGIVENESS IS NOT:</a:t>
            </a:r>
            <a:endParaRPr lang="en-US" dirty="0"/>
          </a:p>
        </p:txBody>
      </p:sp>
      <p:sp>
        <p:nvSpPr>
          <p:cNvPr id="7171" name="Rectangle 3">
            <a:extLst>
              <a:ext uri="{FF2B5EF4-FFF2-40B4-BE49-F238E27FC236}">
                <a16:creationId xmlns:a16="http://schemas.microsoft.com/office/drawing/2014/main" id="{A05B2FAF-0383-431C-7312-09E1CC1651E4}"/>
              </a:ext>
            </a:extLst>
          </p:cNvPr>
          <p:cNvSpPr>
            <a:spLocks noGrp="1" noChangeArrowheads="1"/>
          </p:cNvSpPr>
          <p:nvPr>
            <p:ph type="body" idx="1"/>
          </p:nvPr>
        </p:nvSpPr>
        <p:spPr>
          <a:xfrm>
            <a:off x="228600" y="1371600"/>
            <a:ext cx="8915400" cy="5334000"/>
          </a:xfrm>
        </p:spPr>
        <p:txBody>
          <a:bodyPr/>
          <a:lstStyle/>
          <a:p>
            <a:pPr eaLnBrk="1" hangingPunct="1">
              <a:lnSpc>
                <a:spcPct val="90000"/>
              </a:lnSpc>
              <a:buFontTx/>
              <a:buNone/>
              <a:defRPr/>
            </a:pPr>
            <a:r>
              <a:rPr lang="en-US" sz="2800" dirty="0"/>
              <a:t>1.	Just ignoring those who wrong us.</a:t>
            </a:r>
          </a:p>
          <a:p>
            <a:pPr eaLnBrk="1" hangingPunct="1">
              <a:lnSpc>
                <a:spcPct val="90000"/>
              </a:lnSpc>
              <a:buFontTx/>
              <a:buNone/>
              <a:defRPr/>
            </a:pPr>
            <a:r>
              <a:rPr lang="en-US" sz="2800" dirty="0"/>
              <a:t>2. 	Simply refusing to return evil for evil. </a:t>
            </a:r>
            <a:r>
              <a:rPr lang="en-US" sz="2800" b="1" dirty="0">
                <a:solidFill>
                  <a:srgbClr val="00B0F0"/>
                </a:solidFill>
              </a:rPr>
              <a:t>Romans 12:17-21; Hebrews 10:30.</a:t>
            </a:r>
          </a:p>
          <a:p>
            <a:pPr eaLnBrk="1" hangingPunct="1">
              <a:lnSpc>
                <a:spcPct val="90000"/>
              </a:lnSpc>
              <a:buFontTx/>
              <a:buNone/>
              <a:defRPr/>
            </a:pPr>
            <a:r>
              <a:rPr lang="en-US" sz="2800" dirty="0"/>
              <a:t>3. 	Ignoring sin.		</a:t>
            </a:r>
          </a:p>
          <a:p>
            <a:pPr eaLnBrk="1" hangingPunct="1">
              <a:lnSpc>
                <a:spcPct val="90000"/>
              </a:lnSpc>
              <a:buFontTx/>
              <a:buNone/>
              <a:defRPr/>
            </a:pPr>
            <a:r>
              <a:rPr lang="en-US" sz="2800" dirty="0"/>
              <a:t>4. 	Saying, “</a:t>
            </a:r>
            <a:r>
              <a:rPr lang="en-US" sz="2800" b="1" dirty="0"/>
              <a:t>I’ll forgive – but I won’t forget.</a:t>
            </a:r>
            <a:r>
              <a:rPr lang="en-US" sz="2800" dirty="0"/>
              <a:t>”</a:t>
            </a:r>
          </a:p>
          <a:p>
            <a:pPr lvl="1" eaLnBrk="1" hangingPunct="1">
              <a:lnSpc>
                <a:spcPct val="90000"/>
              </a:lnSpc>
              <a:buFontTx/>
              <a:buNone/>
              <a:defRPr/>
            </a:pPr>
            <a:r>
              <a:rPr lang="en-US" sz="2400" dirty="0"/>
              <a:t>a.	This is not the way Jesus forgives; when he forgives sin, he remembers it no more. </a:t>
            </a:r>
            <a:r>
              <a:rPr lang="en-US" sz="2400" b="1" dirty="0">
                <a:solidFill>
                  <a:srgbClr val="00B0F0"/>
                </a:solidFill>
              </a:rPr>
              <a:t>Hebrews 10:17</a:t>
            </a:r>
            <a:endParaRPr lang="en-US" sz="2400" dirty="0"/>
          </a:p>
          <a:p>
            <a:pPr lvl="1" eaLnBrk="1" hangingPunct="1">
              <a:lnSpc>
                <a:spcPct val="90000"/>
              </a:lnSpc>
              <a:buFontTx/>
              <a:buNone/>
              <a:defRPr/>
            </a:pPr>
            <a:r>
              <a:rPr lang="en-US" sz="2400" dirty="0"/>
              <a:t>b.	We cannot forgive one, and then constantly remind him of the sin and hold it over him.</a:t>
            </a:r>
          </a:p>
          <a:p>
            <a:pPr lvl="1" eaLnBrk="1" hangingPunct="1">
              <a:lnSpc>
                <a:spcPct val="90000"/>
              </a:lnSpc>
              <a:buFontTx/>
              <a:buNone/>
              <a:defRPr/>
            </a:pPr>
            <a:r>
              <a:rPr lang="en-US" sz="2400" dirty="0"/>
              <a:t>c.	cf. “I’ll forgive you, but I won’t have anything to do with you in the future” mentality.</a:t>
            </a:r>
          </a:p>
          <a:p>
            <a:pPr eaLnBrk="1" hangingPunct="1">
              <a:lnSpc>
                <a:spcPct val="90000"/>
              </a:lnSpc>
              <a:buFontTx/>
              <a:buNone/>
              <a:defRPr/>
            </a:pPr>
            <a:r>
              <a:rPr lang="en-US" sz="2800" dirty="0"/>
              <a:t>5. 	Putting the offender on probation.</a:t>
            </a:r>
          </a:p>
          <a:p>
            <a:pPr lvl="1" eaLnBrk="1" hangingPunct="1">
              <a:lnSpc>
                <a:spcPct val="90000"/>
              </a:lnSpc>
              <a:buFontTx/>
              <a:buNone/>
              <a:defRPr/>
            </a:pPr>
            <a:r>
              <a:rPr lang="en-US" sz="2400" dirty="0"/>
              <a:t>a.	Forgiveness must be from the heart. </a:t>
            </a:r>
            <a:r>
              <a:rPr lang="en-US" sz="2400" b="1" dirty="0">
                <a:solidFill>
                  <a:srgbClr val="00B0F0"/>
                </a:solidFill>
              </a:rPr>
              <a:t>Matthew 18:35 </a:t>
            </a:r>
          </a:p>
          <a:p>
            <a:pPr eaLnBrk="1" hangingPunct="1">
              <a:lnSpc>
                <a:spcPct val="90000"/>
              </a:lnSpc>
              <a:buFontTx/>
              <a:buNone/>
              <a:defRPr/>
            </a:pPr>
            <a:endParaRPr lang="en-US" sz="28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171">
                                            <p:txEl>
                                              <p:pRg st="1" end="1"/>
                                            </p:txEl>
                                          </p:spTgt>
                                        </p:tgtEl>
                                        <p:attrNameLst>
                                          <p:attrName>style.visibility</p:attrName>
                                        </p:attrNameLst>
                                      </p:cBhvr>
                                      <p:to>
                                        <p:strVal val="visible"/>
                                      </p:to>
                                    </p:set>
                                    <p:animEffect transition="in" filter="fade">
                                      <p:cBhvr>
                                        <p:cTn id="14" dur="1000"/>
                                        <p:tgtEl>
                                          <p:spTgt spid="7171">
                                            <p:txEl>
                                              <p:pRg st="1" end="1"/>
                                            </p:txEl>
                                          </p:spTgt>
                                        </p:tgtEl>
                                      </p:cBhvr>
                                    </p:animEffect>
                                    <p:anim calcmode="lin" valueType="num">
                                      <p:cBhvr>
                                        <p:cTn id="15" dur="1000" fill="hold"/>
                                        <p:tgtEl>
                                          <p:spTgt spid="717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717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171">
                                            <p:txEl>
                                              <p:pRg st="2" end="2"/>
                                            </p:txEl>
                                          </p:spTgt>
                                        </p:tgtEl>
                                        <p:attrNameLst>
                                          <p:attrName>style.visibility</p:attrName>
                                        </p:attrNameLst>
                                      </p:cBhvr>
                                      <p:to>
                                        <p:strVal val="visible"/>
                                      </p:to>
                                    </p:set>
                                    <p:animEffect transition="in" filter="fade">
                                      <p:cBhvr>
                                        <p:cTn id="21" dur="1000"/>
                                        <p:tgtEl>
                                          <p:spTgt spid="7171">
                                            <p:txEl>
                                              <p:pRg st="2" end="2"/>
                                            </p:txEl>
                                          </p:spTgt>
                                        </p:tgtEl>
                                      </p:cBhvr>
                                    </p:animEffect>
                                    <p:anim calcmode="lin" valueType="num">
                                      <p:cBhvr>
                                        <p:cTn id="22" dur="1000" fill="hold"/>
                                        <p:tgtEl>
                                          <p:spTgt spid="7171">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717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7171">
                                            <p:txEl>
                                              <p:pRg st="3" end="3"/>
                                            </p:txEl>
                                          </p:spTgt>
                                        </p:tgtEl>
                                        <p:attrNameLst>
                                          <p:attrName>style.visibility</p:attrName>
                                        </p:attrNameLst>
                                      </p:cBhvr>
                                      <p:to>
                                        <p:strVal val="visible"/>
                                      </p:to>
                                    </p:set>
                                    <p:animEffect transition="in" filter="fade">
                                      <p:cBhvr>
                                        <p:cTn id="28" dur="1000"/>
                                        <p:tgtEl>
                                          <p:spTgt spid="7171">
                                            <p:txEl>
                                              <p:pRg st="3" end="3"/>
                                            </p:txEl>
                                          </p:spTgt>
                                        </p:tgtEl>
                                      </p:cBhvr>
                                    </p:animEffect>
                                    <p:anim calcmode="lin" valueType="num">
                                      <p:cBhvr>
                                        <p:cTn id="29" dur="1000" fill="hold"/>
                                        <p:tgtEl>
                                          <p:spTgt spid="7171">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717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7171">
                                            <p:txEl>
                                              <p:pRg st="4" end="4"/>
                                            </p:txEl>
                                          </p:spTgt>
                                        </p:tgtEl>
                                        <p:attrNameLst>
                                          <p:attrName>style.visibility</p:attrName>
                                        </p:attrNameLst>
                                      </p:cBhvr>
                                      <p:to>
                                        <p:strVal val="visible"/>
                                      </p:to>
                                    </p:set>
                                    <p:animEffect transition="in" filter="fade">
                                      <p:cBhvr>
                                        <p:cTn id="35" dur="1000"/>
                                        <p:tgtEl>
                                          <p:spTgt spid="7171">
                                            <p:txEl>
                                              <p:pRg st="4" end="4"/>
                                            </p:txEl>
                                          </p:spTgt>
                                        </p:tgtEl>
                                      </p:cBhvr>
                                    </p:animEffect>
                                    <p:anim calcmode="lin" valueType="num">
                                      <p:cBhvr>
                                        <p:cTn id="36" dur="1000" fill="hold"/>
                                        <p:tgtEl>
                                          <p:spTgt spid="7171">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7171">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7171">
                                            <p:txEl>
                                              <p:pRg st="5" end="5"/>
                                            </p:txEl>
                                          </p:spTgt>
                                        </p:tgtEl>
                                        <p:attrNameLst>
                                          <p:attrName>style.visibility</p:attrName>
                                        </p:attrNameLst>
                                      </p:cBhvr>
                                      <p:to>
                                        <p:strVal val="visible"/>
                                      </p:to>
                                    </p:set>
                                    <p:animEffect transition="in" filter="fade">
                                      <p:cBhvr>
                                        <p:cTn id="42" dur="1000"/>
                                        <p:tgtEl>
                                          <p:spTgt spid="7171">
                                            <p:txEl>
                                              <p:pRg st="5" end="5"/>
                                            </p:txEl>
                                          </p:spTgt>
                                        </p:tgtEl>
                                      </p:cBhvr>
                                    </p:animEffect>
                                    <p:anim calcmode="lin" valueType="num">
                                      <p:cBhvr>
                                        <p:cTn id="43" dur="1000" fill="hold"/>
                                        <p:tgtEl>
                                          <p:spTgt spid="7171">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7171">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7171">
                                            <p:txEl>
                                              <p:pRg st="6" end="6"/>
                                            </p:txEl>
                                          </p:spTgt>
                                        </p:tgtEl>
                                        <p:attrNameLst>
                                          <p:attrName>style.visibility</p:attrName>
                                        </p:attrNameLst>
                                      </p:cBhvr>
                                      <p:to>
                                        <p:strVal val="visible"/>
                                      </p:to>
                                    </p:set>
                                    <p:animEffect transition="in" filter="fade">
                                      <p:cBhvr>
                                        <p:cTn id="49" dur="1000"/>
                                        <p:tgtEl>
                                          <p:spTgt spid="7171">
                                            <p:txEl>
                                              <p:pRg st="6" end="6"/>
                                            </p:txEl>
                                          </p:spTgt>
                                        </p:tgtEl>
                                      </p:cBhvr>
                                    </p:animEffect>
                                    <p:anim calcmode="lin" valueType="num">
                                      <p:cBhvr>
                                        <p:cTn id="50" dur="1000" fill="hold"/>
                                        <p:tgtEl>
                                          <p:spTgt spid="7171">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7171">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7171">
                                            <p:txEl>
                                              <p:pRg st="7" end="7"/>
                                            </p:txEl>
                                          </p:spTgt>
                                        </p:tgtEl>
                                        <p:attrNameLst>
                                          <p:attrName>style.visibility</p:attrName>
                                        </p:attrNameLst>
                                      </p:cBhvr>
                                      <p:to>
                                        <p:strVal val="visible"/>
                                      </p:to>
                                    </p:set>
                                    <p:animEffect transition="in" filter="fade">
                                      <p:cBhvr>
                                        <p:cTn id="56" dur="1000"/>
                                        <p:tgtEl>
                                          <p:spTgt spid="7171">
                                            <p:txEl>
                                              <p:pRg st="7" end="7"/>
                                            </p:txEl>
                                          </p:spTgt>
                                        </p:tgtEl>
                                      </p:cBhvr>
                                    </p:animEffect>
                                    <p:anim calcmode="lin" valueType="num">
                                      <p:cBhvr>
                                        <p:cTn id="57" dur="1000" fill="hold"/>
                                        <p:tgtEl>
                                          <p:spTgt spid="7171">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7171">
                                            <p:txEl>
                                              <p:pRg st="7" end="7"/>
                                            </p:txEl>
                                          </p:spTgt>
                                        </p:tgtEl>
                                        <p:attrNameLst>
                                          <p:attrName>ppt_y</p:attrName>
                                        </p:attrNameLst>
                                      </p:cBhvr>
                                      <p:tavLst>
                                        <p:tav tm="0">
                                          <p:val>
                                            <p:strVal val="#ppt_y+.1"/>
                                          </p:val>
                                        </p:tav>
                                        <p:tav tm="100000">
                                          <p:val>
                                            <p:strVal val="#ppt_y"/>
                                          </p:val>
                                        </p:tav>
                                      </p:tavLst>
                                    </p:anim>
                                  </p:childTnLst>
                                </p:cTn>
                              </p:par>
                              <p:par>
                                <p:cTn id="59" presetID="42" presetClass="entr" presetSubtype="0" fill="hold" grpId="0" nodeType="withEffect">
                                  <p:stCondLst>
                                    <p:cond delay="0"/>
                                  </p:stCondLst>
                                  <p:childTnLst>
                                    <p:set>
                                      <p:cBhvr>
                                        <p:cTn id="60" dur="1" fill="hold">
                                          <p:stCondLst>
                                            <p:cond delay="0"/>
                                          </p:stCondLst>
                                        </p:cTn>
                                        <p:tgtEl>
                                          <p:spTgt spid="7171">
                                            <p:txEl>
                                              <p:pRg st="8" end="8"/>
                                            </p:txEl>
                                          </p:spTgt>
                                        </p:tgtEl>
                                        <p:attrNameLst>
                                          <p:attrName>style.visibility</p:attrName>
                                        </p:attrNameLst>
                                      </p:cBhvr>
                                      <p:to>
                                        <p:strVal val="visible"/>
                                      </p:to>
                                    </p:set>
                                    <p:animEffect transition="in" filter="fade">
                                      <p:cBhvr>
                                        <p:cTn id="61" dur="1000"/>
                                        <p:tgtEl>
                                          <p:spTgt spid="7171">
                                            <p:txEl>
                                              <p:pRg st="8" end="8"/>
                                            </p:txEl>
                                          </p:spTgt>
                                        </p:tgtEl>
                                      </p:cBhvr>
                                    </p:animEffect>
                                    <p:anim calcmode="lin" valueType="num">
                                      <p:cBhvr>
                                        <p:cTn id="62" dur="1000" fill="hold"/>
                                        <p:tgtEl>
                                          <p:spTgt spid="7171">
                                            <p:txEl>
                                              <p:pRg st="8" end="8"/>
                                            </p:txEl>
                                          </p:spTgt>
                                        </p:tgtEl>
                                        <p:attrNameLst>
                                          <p:attrName>ppt_x</p:attrName>
                                        </p:attrNameLst>
                                      </p:cBhvr>
                                      <p:tavLst>
                                        <p:tav tm="0">
                                          <p:val>
                                            <p:strVal val="#ppt_x"/>
                                          </p:val>
                                        </p:tav>
                                        <p:tav tm="100000">
                                          <p:val>
                                            <p:strVal val="#ppt_x"/>
                                          </p:val>
                                        </p:tav>
                                      </p:tavLst>
                                    </p:anim>
                                    <p:anim calcmode="lin" valueType="num">
                                      <p:cBhvr>
                                        <p:cTn id="63" dur="1000" fill="hold"/>
                                        <p:tgtEl>
                                          <p:spTgt spid="7171">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271F20E0-BD91-46CF-434A-3B25A4B5BE3D}"/>
              </a:ext>
            </a:extLst>
          </p:cNvPr>
          <p:cNvSpPr>
            <a:spLocks noGrp="1" noChangeArrowheads="1"/>
          </p:cNvSpPr>
          <p:nvPr>
            <p:ph type="title"/>
          </p:nvPr>
        </p:nvSpPr>
        <p:spPr/>
        <p:txBody>
          <a:bodyPr/>
          <a:lstStyle/>
          <a:p>
            <a:pPr eaLnBrk="1" hangingPunct="1">
              <a:defRPr/>
            </a:pPr>
            <a:r>
              <a:rPr lang="en-US" b="0" dirty="0"/>
              <a:t>III.	</a:t>
            </a:r>
            <a:r>
              <a:rPr lang="en-US" b="0" u="sng" dirty="0"/>
              <a:t>WHAT IS FORGIVENESS</a:t>
            </a:r>
            <a:r>
              <a:rPr lang="en-US" b="0" dirty="0"/>
              <a:t>?</a:t>
            </a:r>
          </a:p>
        </p:txBody>
      </p:sp>
      <p:sp>
        <p:nvSpPr>
          <p:cNvPr id="11267" name="Rectangle 3">
            <a:extLst>
              <a:ext uri="{FF2B5EF4-FFF2-40B4-BE49-F238E27FC236}">
                <a16:creationId xmlns:a16="http://schemas.microsoft.com/office/drawing/2014/main" id="{5FBB20FB-C2C2-CA2B-4A84-4A0C9A97F977}"/>
              </a:ext>
            </a:extLst>
          </p:cNvPr>
          <p:cNvSpPr>
            <a:spLocks noGrp="1" noChangeArrowheads="1"/>
          </p:cNvSpPr>
          <p:nvPr>
            <p:ph type="body" idx="1"/>
          </p:nvPr>
        </p:nvSpPr>
        <p:spPr/>
        <p:txBody>
          <a:bodyPr/>
          <a:lstStyle/>
          <a:p>
            <a:pPr eaLnBrk="1" hangingPunct="1">
              <a:buFontTx/>
              <a:buNone/>
              <a:defRPr/>
            </a:pPr>
            <a:r>
              <a:rPr lang="en-US" dirty="0"/>
              <a:t>A. 	According to </a:t>
            </a:r>
            <a:r>
              <a:rPr lang="en-US" u="sng" dirty="0"/>
              <a:t>American Heritage Dictionary</a:t>
            </a:r>
            <a:r>
              <a:rPr lang="en-US" dirty="0"/>
              <a:t> </a:t>
            </a:r>
            <a:r>
              <a:rPr lang="en-US" i="1" dirty="0"/>
              <a:t>“To excuse for a fault or an offense; pardon; To renounce anger or resentment against. To absolve from payment of (a debt as an example</a:t>
            </a:r>
            <a:r>
              <a:rPr lang="en-US" dirty="0"/>
              <a:t>).”</a:t>
            </a:r>
          </a:p>
          <a:p>
            <a:pPr eaLnBrk="1" hangingPunct="1">
              <a:defRPr/>
            </a:pP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fade">
                                      <p:cBhvr>
                                        <p:cTn id="7" dur="1000"/>
                                        <p:tgtEl>
                                          <p:spTgt spid="11267">
                                            <p:txEl>
                                              <p:pRg st="0" end="0"/>
                                            </p:txEl>
                                          </p:spTgt>
                                        </p:tgtEl>
                                      </p:cBhvr>
                                    </p:animEffect>
                                    <p:anim calcmode="lin" valueType="num">
                                      <p:cBhvr>
                                        <p:cTn id="8" dur="1000" fill="hold"/>
                                        <p:tgtEl>
                                          <p:spTgt spid="1126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267">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AE7EA675-E899-4C64-3E79-F1C1C5A91AC3}"/>
              </a:ext>
            </a:extLst>
          </p:cNvPr>
          <p:cNvSpPr>
            <a:spLocks noGrp="1" noChangeArrowheads="1"/>
          </p:cNvSpPr>
          <p:nvPr>
            <p:ph type="title"/>
          </p:nvPr>
        </p:nvSpPr>
        <p:spPr/>
        <p:txBody>
          <a:bodyPr/>
          <a:lstStyle/>
          <a:p>
            <a:pPr eaLnBrk="1" hangingPunct="1">
              <a:defRPr/>
            </a:pPr>
            <a:r>
              <a:rPr lang="en-US" b="0" dirty="0"/>
              <a:t>III.	</a:t>
            </a:r>
            <a:r>
              <a:rPr lang="en-US" b="0" u="sng" dirty="0"/>
              <a:t>WHAT IS FORGIVENESS</a:t>
            </a:r>
            <a:r>
              <a:rPr lang="en-US" b="0" dirty="0"/>
              <a:t>?</a:t>
            </a:r>
          </a:p>
        </p:txBody>
      </p:sp>
      <p:sp>
        <p:nvSpPr>
          <p:cNvPr id="12291" name="Rectangle 3">
            <a:extLst>
              <a:ext uri="{FF2B5EF4-FFF2-40B4-BE49-F238E27FC236}">
                <a16:creationId xmlns:a16="http://schemas.microsoft.com/office/drawing/2014/main" id="{31DD588B-68EF-E288-C420-CABA4C99BD79}"/>
              </a:ext>
            </a:extLst>
          </p:cNvPr>
          <p:cNvSpPr>
            <a:spLocks noGrp="1" noChangeArrowheads="1"/>
          </p:cNvSpPr>
          <p:nvPr>
            <p:ph type="body" idx="1"/>
          </p:nvPr>
        </p:nvSpPr>
        <p:spPr/>
        <p:txBody>
          <a:bodyPr/>
          <a:lstStyle/>
          <a:p>
            <a:pPr eaLnBrk="1" hangingPunct="1">
              <a:buFontTx/>
              <a:buNone/>
              <a:defRPr/>
            </a:pPr>
            <a:r>
              <a:rPr lang="en-US" dirty="0"/>
              <a:t>B. 	According to Theological (Greek) Dictionary of NT: From two Greek words: </a:t>
            </a:r>
            <a:r>
              <a:rPr lang="en-US" b="1" dirty="0"/>
              <a:t>apo (from) </a:t>
            </a:r>
            <a:r>
              <a:rPr lang="en-US" b="1" dirty="0" err="1"/>
              <a:t>hiemi</a:t>
            </a:r>
            <a:r>
              <a:rPr lang="en-US" b="1" dirty="0"/>
              <a:t> (send</a:t>
            </a:r>
            <a:r>
              <a:rPr lang="en-US" dirty="0"/>
              <a:t>) </a:t>
            </a:r>
            <a:r>
              <a:rPr lang="en-US" i="1" dirty="0"/>
              <a:t>“to send away, to let go, give up a debt, to remit</a:t>
            </a:r>
            <a:r>
              <a:rPr lang="en-US" dirty="0"/>
              <a:t>”.</a:t>
            </a:r>
          </a:p>
          <a:p>
            <a:pPr lvl="1" eaLnBrk="1" hangingPunct="1">
              <a:buFontTx/>
              <a:buNone/>
              <a:defRPr/>
            </a:pPr>
            <a:r>
              <a:rPr lang="en-US" dirty="0"/>
              <a:t>		1. 	Old Testament example is a scapegoat 			(</a:t>
            </a:r>
            <a:r>
              <a:rPr lang="en-US" i="1" dirty="0"/>
              <a:t>carrying away</a:t>
            </a:r>
            <a:r>
              <a:rPr lang="en-US" dirty="0"/>
              <a:t>). </a:t>
            </a:r>
            <a:r>
              <a:rPr lang="en-US" b="1" dirty="0">
                <a:solidFill>
                  <a:srgbClr val="00B0F0"/>
                </a:solidFill>
              </a:rPr>
              <a:t>Leviticus 16:21; Isaiah 53:6</a:t>
            </a:r>
            <a:r>
              <a:rPr lang="en-US" dirty="0"/>
              <a:t>.</a:t>
            </a:r>
          </a:p>
          <a:p>
            <a:pPr lvl="1" eaLnBrk="1" hangingPunct="1">
              <a:buFontTx/>
              <a:buNone/>
              <a:defRPr/>
            </a:pPr>
            <a:r>
              <a:rPr lang="en-US" dirty="0"/>
              <a:t>		2. 	A “</a:t>
            </a:r>
            <a:r>
              <a:rPr lang="en-US" i="1" dirty="0"/>
              <a:t>casting out</a:t>
            </a:r>
            <a:r>
              <a:rPr lang="en-US" dirty="0"/>
              <a:t>” – </a:t>
            </a:r>
            <a:r>
              <a:rPr lang="en-US" b="1" dirty="0">
                <a:solidFill>
                  <a:srgbClr val="00B0F0"/>
                </a:solidFill>
              </a:rPr>
              <a:t>Isaiah 38:17</a:t>
            </a:r>
            <a:r>
              <a:rPr lang="en-US" dirty="0"/>
              <a:t>.</a:t>
            </a:r>
          </a:p>
          <a:p>
            <a:pPr lvl="1" eaLnBrk="1" hangingPunct="1">
              <a:buFontTx/>
              <a:buNone/>
              <a:defRPr/>
            </a:pPr>
            <a:r>
              <a:rPr lang="en-US" dirty="0"/>
              <a:t>		3. 	A “</a:t>
            </a:r>
            <a:r>
              <a:rPr lang="en-US" i="1" dirty="0"/>
              <a:t>starting over</a:t>
            </a:r>
            <a:r>
              <a:rPr lang="en-US" dirty="0"/>
              <a:t>” – </a:t>
            </a:r>
            <a:r>
              <a:rPr lang="en-US" b="1" dirty="0">
                <a:solidFill>
                  <a:srgbClr val="00B0F0"/>
                </a:solidFill>
              </a:rPr>
              <a:t>Philippians 3:13-14</a:t>
            </a:r>
            <a:r>
              <a:rPr lang="en-US" dirty="0"/>
              <a:t>.</a:t>
            </a:r>
          </a:p>
          <a:p>
            <a:pPr eaLnBrk="1" hangingPunct="1">
              <a:buFontTx/>
              <a:buNone/>
              <a:defRPr/>
            </a:pP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fade">
                                      <p:cBhvr>
                                        <p:cTn id="7" dur="1000"/>
                                        <p:tgtEl>
                                          <p:spTgt spid="12291">
                                            <p:txEl>
                                              <p:pRg st="0" end="0"/>
                                            </p:txEl>
                                          </p:spTgt>
                                        </p:tgtEl>
                                      </p:cBhvr>
                                    </p:animEffect>
                                    <p:anim calcmode="lin" valueType="num">
                                      <p:cBhvr>
                                        <p:cTn id="8" dur="1000" fill="hold"/>
                                        <p:tgtEl>
                                          <p:spTgt spid="1229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229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2291">
                                            <p:txEl>
                                              <p:pRg st="1" end="1"/>
                                            </p:txEl>
                                          </p:spTgt>
                                        </p:tgtEl>
                                        <p:attrNameLst>
                                          <p:attrName>style.visibility</p:attrName>
                                        </p:attrNameLst>
                                      </p:cBhvr>
                                      <p:to>
                                        <p:strVal val="visible"/>
                                      </p:to>
                                    </p:set>
                                    <p:animEffect transition="in" filter="fade">
                                      <p:cBhvr>
                                        <p:cTn id="14" dur="1000"/>
                                        <p:tgtEl>
                                          <p:spTgt spid="12291">
                                            <p:txEl>
                                              <p:pRg st="1" end="1"/>
                                            </p:txEl>
                                          </p:spTgt>
                                        </p:tgtEl>
                                      </p:cBhvr>
                                    </p:animEffect>
                                    <p:anim calcmode="lin" valueType="num">
                                      <p:cBhvr>
                                        <p:cTn id="15" dur="1000" fill="hold"/>
                                        <p:tgtEl>
                                          <p:spTgt spid="1229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229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2291">
                                            <p:txEl>
                                              <p:pRg st="2" end="2"/>
                                            </p:txEl>
                                          </p:spTgt>
                                        </p:tgtEl>
                                        <p:attrNameLst>
                                          <p:attrName>style.visibility</p:attrName>
                                        </p:attrNameLst>
                                      </p:cBhvr>
                                      <p:to>
                                        <p:strVal val="visible"/>
                                      </p:to>
                                    </p:set>
                                    <p:animEffect transition="in" filter="fade">
                                      <p:cBhvr>
                                        <p:cTn id="21" dur="1000"/>
                                        <p:tgtEl>
                                          <p:spTgt spid="12291">
                                            <p:txEl>
                                              <p:pRg st="2" end="2"/>
                                            </p:txEl>
                                          </p:spTgt>
                                        </p:tgtEl>
                                      </p:cBhvr>
                                    </p:animEffect>
                                    <p:anim calcmode="lin" valueType="num">
                                      <p:cBhvr>
                                        <p:cTn id="22" dur="1000" fill="hold"/>
                                        <p:tgtEl>
                                          <p:spTgt spid="12291">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229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2291">
                                            <p:txEl>
                                              <p:pRg st="3" end="3"/>
                                            </p:txEl>
                                          </p:spTgt>
                                        </p:tgtEl>
                                        <p:attrNameLst>
                                          <p:attrName>style.visibility</p:attrName>
                                        </p:attrNameLst>
                                      </p:cBhvr>
                                      <p:to>
                                        <p:strVal val="visible"/>
                                      </p:to>
                                    </p:set>
                                    <p:animEffect transition="in" filter="fade">
                                      <p:cBhvr>
                                        <p:cTn id="28" dur="1000"/>
                                        <p:tgtEl>
                                          <p:spTgt spid="12291">
                                            <p:txEl>
                                              <p:pRg st="3" end="3"/>
                                            </p:txEl>
                                          </p:spTgt>
                                        </p:tgtEl>
                                      </p:cBhvr>
                                    </p:animEffect>
                                    <p:anim calcmode="lin" valueType="num">
                                      <p:cBhvr>
                                        <p:cTn id="29" dur="1000" fill="hold"/>
                                        <p:tgtEl>
                                          <p:spTgt spid="12291">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2291">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3F45B804-D1A8-3D6B-C238-A2281BBBB136}"/>
              </a:ext>
            </a:extLst>
          </p:cNvPr>
          <p:cNvSpPr>
            <a:spLocks noGrp="1" noChangeArrowheads="1"/>
          </p:cNvSpPr>
          <p:nvPr>
            <p:ph type="title"/>
          </p:nvPr>
        </p:nvSpPr>
        <p:spPr/>
        <p:txBody>
          <a:bodyPr/>
          <a:lstStyle/>
          <a:p>
            <a:pPr eaLnBrk="1" hangingPunct="1">
              <a:defRPr/>
            </a:pPr>
            <a:r>
              <a:rPr lang="en-US" b="0" dirty="0"/>
              <a:t>III.	</a:t>
            </a:r>
            <a:r>
              <a:rPr lang="en-US" b="0" u="sng" dirty="0"/>
              <a:t>WHAT IS FORGIVENESS</a:t>
            </a:r>
            <a:r>
              <a:rPr lang="en-US" b="0" dirty="0"/>
              <a:t>?</a:t>
            </a:r>
          </a:p>
        </p:txBody>
      </p:sp>
      <p:sp>
        <p:nvSpPr>
          <p:cNvPr id="13315" name="Rectangle 3">
            <a:extLst>
              <a:ext uri="{FF2B5EF4-FFF2-40B4-BE49-F238E27FC236}">
                <a16:creationId xmlns:a16="http://schemas.microsoft.com/office/drawing/2014/main" id="{57EF979F-E1C4-6236-009D-4BF10C808280}"/>
              </a:ext>
            </a:extLst>
          </p:cNvPr>
          <p:cNvSpPr>
            <a:spLocks noGrp="1" noChangeArrowheads="1"/>
          </p:cNvSpPr>
          <p:nvPr>
            <p:ph type="body" idx="1"/>
          </p:nvPr>
        </p:nvSpPr>
        <p:spPr/>
        <p:txBody>
          <a:bodyPr/>
          <a:lstStyle/>
          <a:p>
            <a:pPr eaLnBrk="1" hangingPunct="1">
              <a:buFontTx/>
              <a:buNone/>
              <a:defRPr/>
            </a:pPr>
            <a:r>
              <a:rPr lang="en-US" dirty="0"/>
              <a:t>	C. 	According to God’s word (forgiveness is) 	being like God …</a:t>
            </a:r>
          </a:p>
          <a:p>
            <a:pPr lvl="1" algn="ctr" eaLnBrk="1" hangingPunct="1">
              <a:buFontTx/>
              <a:buNone/>
              <a:defRPr/>
            </a:pPr>
            <a:r>
              <a:rPr lang="en-US" dirty="0"/>
              <a:t>		1. God removes the notation from the record –   		</a:t>
            </a:r>
            <a:r>
              <a:rPr lang="en-US" i="1" dirty="0"/>
              <a:t>“Therefore repent and return, so that your sins may be wiped away …”</a:t>
            </a:r>
            <a:r>
              <a:rPr lang="en-US" b="1" dirty="0">
                <a:solidFill>
                  <a:srgbClr val="00B0F0"/>
                </a:solidFill>
              </a:rPr>
              <a:t> Acts 3:19 </a:t>
            </a:r>
            <a:endParaRPr lang="en-US" i="1" dirty="0"/>
          </a:p>
          <a:p>
            <a:pPr lvl="1" algn="ctr" eaLnBrk="1" hangingPunct="1">
              <a:buFontTx/>
              <a:buNone/>
              <a:defRPr/>
            </a:pPr>
            <a:r>
              <a:rPr lang="en-US" dirty="0"/>
              <a:t>		2. God forgets, putting out of memory – 		</a:t>
            </a:r>
            <a:r>
              <a:rPr lang="en-US" i="1" dirty="0"/>
              <a:t>“</a:t>
            </a:r>
            <a:r>
              <a:rPr lang="en-US" i="1" cap="small" dirty="0"/>
              <a:t>For I will be merciful to their iniquities, and I will remember their sins no more</a:t>
            </a:r>
            <a:r>
              <a:rPr lang="en-US" i="1" dirty="0"/>
              <a:t>.” </a:t>
            </a:r>
            <a:r>
              <a:rPr lang="en-US" b="1" dirty="0">
                <a:solidFill>
                  <a:srgbClr val="00B0F0"/>
                </a:solidFill>
              </a:rPr>
              <a:t>Hebrews 8:12 </a:t>
            </a:r>
            <a:r>
              <a:rPr lang="en-US" dirty="0"/>
              <a:t>(Quoting from </a:t>
            </a:r>
            <a:r>
              <a:rPr lang="en-US" b="1" dirty="0">
                <a:solidFill>
                  <a:srgbClr val="00B0F0"/>
                </a:solidFill>
              </a:rPr>
              <a:t>Jeremiah 31:34</a:t>
            </a:r>
            <a:r>
              <a:rPr lang="en-US" dirty="0"/>
              <a: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animEffect transition="in" filter="fade">
                                      <p:cBhvr>
                                        <p:cTn id="7" dur="1000"/>
                                        <p:tgtEl>
                                          <p:spTgt spid="13315">
                                            <p:txEl>
                                              <p:pRg st="0" end="0"/>
                                            </p:txEl>
                                          </p:spTgt>
                                        </p:tgtEl>
                                      </p:cBhvr>
                                    </p:animEffect>
                                    <p:anim calcmode="lin" valueType="num">
                                      <p:cBhvr>
                                        <p:cTn id="8" dur="1000" fill="hold"/>
                                        <p:tgtEl>
                                          <p:spTgt spid="1331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331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3315">
                                            <p:txEl>
                                              <p:pRg st="1" end="1"/>
                                            </p:txEl>
                                          </p:spTgt>
                                        </p:tgtEl>
                                        <p:attrNameLst>
                                          <p:attrName>style.visibility</p:attrName>
                                        </p:attrNameLst>
                                      </p:cBhvr>
                                      <p:to>
                                        <p:strVal val="visible"/>
                                      </p:to>
                                    </p:set>
                                    <p:animEffect transition="in" filter="fade">
                                      <p:cBhvr>
                                        <p:cTn id="14" dur="1000"/>
                                        <p:tgtEl>
                                          <p:spTgt spid="13315">
                                            <p:txEl>
                                              <p:pRg st="1" end="1"/>
                                            </p:txEl>
                                          </p:spTgt>
                                        </p:tgtEl>
                                      </p:cBhvr>
                                    </p:animEffect>
                                    <p:anim calcmode="lin" valueType="num">
                                      <p:cBhvr>
                                        <p:cTn id="15" dur="1000" fill="hold"/>
                                        <p:tgtEl>
                                          <p:spTgt spid="1331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331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3315">
                                            <p:txEl>
                                              <p:pRg st="2" end="2"/>
                                            </p:txEl>
                                          </p:spTgt>
                                        </p:tgtEl>
                                        <p:attrNameLst>
                                          <p:attrName>style.visibility</p:attrName>
                                        </p:attrNameLst>
                                      </p:cBhvr>
                                      <p:to>
                                        <p:strVal val="visible"/>
                                      </p:to>
                                    </p:set>
                                    <p:animEffect transition="in" filter="fade">
                                      <p:cBhvr>
                                        <p:cTn id="21" dur="1000"/>
                                        <p:tgtEl>
                                          <p:spTgt spid="13315">
                                            <p:txEl>
                                              <p:pRg st="2" end="2"/>
                                            </p:txEl>
                                          </p:spTgt>
                                        </p:tgtEl>
                                      </p:cBhvr>
                                    </p:animEffect>
                                    <p:anim calcmode="lin" valueType="num">
                                      <p:cBhvr>
                                        <p:cTn id="22" dur="1000" fill="hold"/>
                                        <p:tgtEl>
                                          <p:spTgt spid="1331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3315">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uiExpand="1" build="p"/>
    </p:bldLst>
  </p:timing>
</p:sld>
</file>

<file path=ppt/theme/theme1.xml><?xml version="1.0" encoding="utf-8"?>
<a:theme xmlns:a="http://schemas.openxmlformats.org/drawingml/2006/main" name="Teamwork">
  <a:themeElements>
    <a:clrScheme name="Teamwork 4">
      <a:dk1>
        <a:srgbClr val="006E6B"/>
      </a:dk1>
      <a:lt1>
        <a:srgbClr val="FFFFFF"/>
      </a:lt1>
      <a:dk2>
        <a:srgbClr val="006666"/>
      </a:dk2>
      <a:lt2>
        <a:srgbClr val="B9EFEE"/>
      </a:lt2>
      <a:accent1>
        <a:srgbClr val="33CCCC"/>
      </a:accent1>
      <a:accent2>
        <a:srgbClr val="6AB475"/>
      </a:accent2>
      <a:accent3>
        <a:srgbClr val="AAB8B8"/>
      </a:accent3>
      <a:accent4>
        <a:srgbClr val="DADADA"/>
      </a:accent4>
      <a:accent5>
        <a:srgbClr val="ADE2E2"/>
      </a:accent5>
      <a:accent6>
        <a:srgbClr val="5FA369"/>
      </a:accent6>
      <a:hlink>
        <a:srgbClr val="00FF99"/>
      </a:hlink>
      <a:folHlink>
        <a:srgbClr val="CCFF66"/>
      </a:folHlink>
    </a:clrScheme>
    <a:fontScheme name="Teamwork">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Teamwork 1">
        <a:dk1>
          <a:srgbClr val="000078"/>
        </a:dk1>
        <a:lt1>
          <a:srgbClr val="FFFFFF"/>
        </a:lt1>
        <a:dk2>
          <a:srgbClr val="000066"/>
        </a:dk2>
        <a:lt2>
          <a:srgbClr val="CCECFF"/>
        </a:lt2>
        <a:accent1>
          <a:srgbClr val="0099CC"/>
        </a:accent1>
        <a:accent2>
          <a:srgbClr val="008080"/>
        </a:accent2>
        <a:accent3>
          <a:srgbClr val="AAAAB8"/>
        </a:accent3>
        <a:accent4>
          <a:srgbClr val="DADADA"/>
        </a:accent4>
        <a:accent5>
          <a:srgbClr val="AACAE2"/>
        </a:accent5>
        <a:accent6>
          <a:srgbClr val="007373"/>
        </a:accent6>
        <a:hlink>
          <a:srgbClr val="00FFCC"/>
        </a:hlink>
        <a:folHlink>
          <a:srgbClr val="6699FF"/>
        </a:folHlink>
      </a:clrScheme>
      <a:clrMap bg1="dk2" tx1="lt1" bg2="dk1" tx2="lt2" accent1="accent1" accent2="accent2" accent3="accent3" accent4="accent4" accent5="accent5" accent6="accent6" hlink="hlink" folHlink="folHlink"/>
    </a:extraClrScheme>
    <a:extraClrScheme>
      <a:clrScheme name="Teamwork 2">
        <a:dk1>
          <a:srgbClr val="0000A6"/>
        </a:dk1>
        <a:lt1>
          <a:srgbClr val="FFFFFF"/>
        </a:lt1>
        <a:dk2>
          <a:srgbClr val="000099"/>
        </a:dk2>
        <a:lt2>
          <a:srgbClr val="CCFFFF"/>
        </a:lt2>
        <a:accent1>
          <a:srgbClr val="00CCFF"/>
        </a:accent1>
        <a:accent2>
          <a:srgbClr val="FFE701"/>
        </a:accent2>
        <a:accent3>
          <a:srgbClr val="AAAACA"/>
        </a:accent3>
        <a:accent4>
          <a:srgbClr val="DADADA"/>
        </a:accent4>
        <a:accent5>
          <a:srgbClr val="AAE2FF"/>
        </a:accent5>
        <a:accent6>
          <a:srgbClr val="E7D101"/>
        </a:accent6>
        <a:hlink>
          <a:srgbClr val="FFCC66"/>
        </a:hlink>
        <a:folHlink>
          <a:srgbClr val="00CA00"/>
        </a:folHlink>
      </a:clrScheme>
      <a:clrMap bg1="dk2" tx1="lt1" bg2="dk1" tx2="lt2" accent1="accent1" accent2="accent2" accent3="accent3" accent4="accent4" accent5="accent5" accent6="accent6" hlink="hlink" folHlink="folHlink"/>
    </a:extraClrScheme>
    <a:extraClrScheme>
      <a:clrScheme name="Teamwork 3">
        <a:dk1>
          <a:srgbClr val="000000"/>
        </a:dk1>
        <a:lt1>
          <a:srgbClr val="E0EBF6"/>
        </a:lt1>
        <a:dk2>
          <a:srgbClr val="77A4AF"/>
        </a:dk2>
        <a:lt2>
          <a:srgbClr val="F3F7FB"/>
        </a:lt2>
        <a:accent1>
          <a:srgbClr val="B9C4D7"/>
        </a:accent1>
        <a:accent2>
          <a:srgbClr val="B1A1C5"/>
        </a:accent2>
        <a:accent3>
          <a:srgbClr val="EDF3FA"/>
        </a:accent3>
        <a:accent4>
          <a:srgbClr val="000000"/>
        </a:accent4>
        <a:accent5>
          <a:srgbClr val="D9DEE8"/>
        </a:accent5>
        <a:accent6>
          <a:srgbClr val="A091B2"/>
        </a:accent6>
        <a:hlink>
          <a:srgbClr val="3F2FB5"/>
        </a:hlink>
        <a:folHlink>
          <a:srgbClr val="318944"/>
        </a:folHlink>
      </a:clrScheme>
      <a:clrMap bg1="lt1" tx1="dk1" bg2="lt2" tx2="dk2" accent1="accent1" accent2="accent2" accent3="accent3" accent4="accent4" accent5="accent5" accent6="accent6" hlink="hlink" folHlink="folHlink"/>
    </a:extraClrScheme>
    <a:extraClrScheme>
      <a:clrScheme name="Teamwork 4">
        <a:dk1>
          <a:srgbClr val="006E6B"/>
        </a:dk1>
        <a:lt1>
          <a:srgbClr val="FFFFFF"/>
        </a:lt1>
        <a:dk2>
          <a:srgbClr val="006666"/>
        </a:dk2>
        <a:lt2>
          <a:srgbClr val="B9EFEE"/>
        </a:lt2>
        <a:accent1>
          <a:srgbClr val="33CCCC"/>
        </a:accent1>
        <a:accent2>
          <a:srgbClr val="6AB475"/>
        </a:accent2>
        <a:accent3>
          <a:srgbClr val="AAB8B8"/>
        </a:accent3>
        <a:accent4>
          <a:srgbClr val="DADADA"/>
        </a:accent4>
        <a:accent5>
          <a:srgbClr val="ADE2E2"/>
        </a:accent5>
        <a:accent6>
          <a:srgbClr val="5FA369"/>
        </a:accent6>
        <a:hlink>
          <a:srgbClr val="00FF99"/>
        </a:hlink>
        <a:folHlink>
          <a:srgbClr val="CCFF66"/>
        </a:folHlink>
      </a:clrScheme>
      <a:clrMap bg1="dk2" tx1="lt1" bg2="dk1" tx2="lt2" accent1="accent1" accent2="accent2" accent3="accent3" accent4="accent4" accent5="accent5" accent6="accent6" hlink="hlink" folHlink="folHlink"/>
    </a:extraClrScheme>
    <a:extraClrScheme>
      <a:clrScheme name="Teamwork 5">
        <a:dk1>
          <a:srgbClr val="8ABA8D"/>
        </a:dk1>
        <a:lt1>
          <a:srgbClr val="FFFFFF"/>
        </a:lt1>
        <a:dk2>
          <a:srgbClr val="6FB56D"/>
        </a:dk2>
        <a:lt2>
          <a:srgbClr val="DCF1F4"/>
        </a:lt2>
        <a:accent1>
          <a:srgbClr val="2E7E2E"/>
        </a:accent1>
        <a:accent2>
          <a:srgbClr val="25735D"/>
        </a:accent2>
        <a:accent3>
          <a:srgbClr val="BBD7BA"/>
        </a:accent3>
        <a:accent4>
          <a:srgbClr val="DADADA"/>
        </a:accent4>
        <a:accent5>
          <a:srgbClr val="ADC0AD"/>
        </a:accent5>
        <a:accent6>
          <a:srgbClr val="206853"/>
        </a:accent6>
        <a:hlink>
          <a:srgbClr val="FFFF00"/>
        </a:hlink>
        <a:folHlink>
          <a:srgbClr val="FFF4BF"/>
        </a:folHlink>
      </a:clrScheme>
      <a:clrMap bg1="dk2" tx1="lt1" bg2="dk1" tx2="lt2" accent1="accent1" accent2="accent2" accent3="accent3" accent4="accent4" accent5="accent5" accent6="accent6" hlink="hlink" folHlink="folHlink"/>
    </a:extraClrScheme>
    <a:extraClrScheme>
      <a:clrScheme name="Teamwork 6">
        <a:dk1>
          <a:srgbClr val="005400"/>
        </a:dk1>
        <a:lt1>
          <a:srgbClr val="FFFFFF"/>
        </a:lt1>
        <a:dk2>
          <a:srgbClr val="004800"/>
        </a:dk2>
        <a:lt2>
          <a:srgbClr val="D6D8C0"/>
        </a:lt2>
        <a:accent1>
          <a:srgbClr val="339933"/>
        </a:accent1>
        <a:accent2>
          <a:srgbClr val="7D8C70"/>
        </a:accent2>
        <a:accent3>
          <a:srgbClr val="AAB1AA"/>
        </a:accent3>
        <a:accent4>
          <a:srgbClr val="DADADA"/>
        </a:accent4>
        <a:accent5>
          <a:srgbClr val="ADCAAD"/>
        </a:accent5>
        <a:accent6>
          <a:srgbClr val="717E65"/>
        </a:accent6>
        <a:hlink>
          <a:srgbClr val="CCCC00"/>
        </a:hlink>
        <a:folHlink>
          <a:srgbClr val="85B3B1"/>
        </a:folHlink>
      </a:clrScheme>
      <a:clrMap bg1="dk2" tx1="lt1" bg2="dk1" tx2="lt2" accent1="accent1" accent2="accent2" accent3="accent3" accent4="accent4" accent5="accent5" accent6="accent6" hlink="hlink" folHlink="folHlink"/>
    </a:extraClrScheme>
    <a:extraClrScheme>
      <a:clrScheme name="Teamwork 7">
        <a:dk1>
          <a:srgbClr val="000000"/>
        </a:dk1>
        <a:lt1>
          <a:srgbClr val="F5F0BD"/>
        </a:lt1>
        <a:dk2>
          <a:srgbClr val="BD9D69"/>
        </a:dk2>
        <a:lt2>
          <a:srgbClr val="FFFFCC"/>
        </a:lt2>
        <a:accent1>
          <a:srgbClr val="CDBB77"/>
        </a:accent1>
        <a:accent2>
          <a:srgbClr val="F8EBD0"/>
        </a:accent2>
        <a:accent3>
          <a:srgbClr val="F9F6DB"/>
        </a:accent3>
        <a:accent4>
          <a:srgbClr val="000000"/>
        </a:accent4>
        <a:accent5>
          <a:srgbClr val="E3DABD"/>
        </a:accent5>
        <a:accent6>
          <a:srgbClr val="E1D5BC"/>
        </a:accent6>
        <a:hlink>
          <a:srgbClr val="FF9900"/>
        </a:hlink>
        <a:folHlink>
          <a:srgbClr val="C64B00"/>
        </a:folHlink>
      </a:clrScheme>
      <a:clrMap bg1="lt1" tx1="dk1" bg2="lt2" tx2="dk2" accent1="accent1" accent2="accent2" accent3="accent3" accent4="accent4" accent5="accent5" accent6="accent6" hlink="hlink" folHlink="folHlink"/>
    </a:extraClrScheme>
    <a:extraClrScheme>
      <a:clrScheme name="Teamwork 8">
        <a:dk1>
          <a:srgbClr val="000000"/>
        </a:dk1>
        <a:lt1>
          <a:srgbClr val="E2DDD4"/>
        </a:lt1>
        <a:dk2>
          <a:srgbClr val="000000"/>
        </a:dk2>
        <a:lt2>
          <a:srgbClr val="EFEBE3"/>
        </a:lt2>
        <a:accent1>
          <a:srgbClr val="F2F2F2"/>
        </a:accent1>
        <a:accent2>
          <a:srgbClr val="C4AD74"/>
        </a:accent2>
        <a:accent3>
          <a:srgbClr val="EEEBE6"/>
        </a:accent3>
        <a:accent4>
          <a:srgbClr val="000000"/>
        </a:accent4>
        <a:accent5>
          <a:srgbClr val="F7F7F7"/>
        </a:accent5>
        <a:accent6>
          <a:srgbClr val="B19C68"/>
        </a:accent6>
        <a:hlink>
          <a:srgbClr val="A46032"/>
        </a:hlink>
        <a:folHlink>
          <a:srgbClr val="8F8E73"/>
        </a:folHlink>
      </a:clrScheme>
      <a:clrMap bg1="lt1" tx1="dk1" bg2="lt2" tx2="dk2" accent1="accent1" accent2="accent2" accent3="accent3" accent4="accent4" accent5="accent5" accent6="accent6" hlink="hlink" folHlink="folHlink"/>
    </a:extraClrScheme>
    <a:extraClrScheme>
      <a:clrScheme name="Teamwork 9">
        <a:dk1>
          <a:srgbClr val="8A0000"/>
        </a:dk1>
        <a:lt1>
          <a:srgbClr val="FFFFFF"/>
        </a:lt1>
        <a:dk2>
          <a:srgbClr val="800000"/>
        </a:dk2>
        <a:lt2>
          <a:srgbClr val="FFFFCC"/>
        </a:lt2>
        <a:accent1>
          <a:srgbClr val="FF5831"/>
        </a:accent1>
        <a:accent2>
          <a:srgbClr val="C5543D"/>
        </a:accent2>
        <a:accent3>
          <a:srgbClr val="C0AAAA"/>
        </a:accent3>
        <a:accent4>
          <a:srgbClr val="DADADA"/>
        </a:accent4>
        <a:accent5>
          <a:srgbClr val="FFB4AD"/>
        </a:accent5>
        <a:accent6>
          <a:srgbClr val="B24B36"/>
        </a:accent6>
        <a:hlink>
          <a:srgbClr val="FFFFCC"/>
        </a:hlink>
        <a:folHlink>
          <a:srgbClr val="FF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6133</TotalTime>
  <Words>6232</Words>
  <Application>Microsoft Office PowerPoint</Application>
  <PresentationFormat>On-screen Show (4:3)</PresentationFormat>
  <Paragraphs>294</Paragraphs>
  <Slides>21</Slides>
  <Notes>18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Garamond</vt:lpstr>
      <vt:lpstr>system-ui</vt:lpstr>
      <vt:lpstr>Teamwork</vt:lpstr>
      <vt:lpstr>FORGIVENESS Matthew 18:21-35     (All scriptures from NASB 1995 unless otherwise noted)</vt:lpstr>
      <vt:lpstr>Two Things Are Clear</vt:lpstr>
      <vt:lpstr>WE ARE TO FORGIVE AS GOD HAS IN CHRIST FORGIVEN US.</vt:lpstr>
      <vt:lpstr>I. WE ARE TO FORGIVE AS GOD HAS IN CHRIST FORGIVEN US.</vt:lpstr>
      <vt:lpstr>I. WE ARE TO FORGIVE AS GOD HAS IN CHRIST FORGIVEN US.</vt:lpstr>
      <vt:lpstr>II. WHAT FORGIVENESS IS NOT:</vt:lpstr>
      <vt:lpstr>III. WHAT IS FORGIVENESS?</vt:lpstr>
      <vt:lpstr>III. WHAT IS FORGIVENESS?</vt:lpstr>
      <vt:lpstr>III. WHAT IS FORGIVENESS?</vt:lpstr>
      <vt:lpstr>III. WHAT IS FORGIVENESS?</vt:lpstr>
      <vt:lpstr>IV. WHY SHOULD I FORGIVE?</vt:lpstr>
      <vt:lpstr>IV. WHY SHOULD I FORGIVE?</vt:lpstr>
      <vt:lpstr>IV. WHY SHOULD I FORGIVE?</vt:lpstr>
      <vt:lpstr>V. OFTEN ASKED QUESTIONS ABOUT FORGIVENESS:</vt:lpstr>
      <vt:lpstr>V. OFTEN ASKED QUESTIONS ABOUT FORGIVENESS:</vt:lpstr>
      <vt:lpstr>V. OFTEN ASKED QUESTIONS ABOUT FORGIVENESS:</vt:lpstr>
      <vt:lpstr>V. OFTEN ASKED QUESTIONS ABOUT FORGIVENESS:</vt:lpstr>
      <vt:lpstr>V. OFTEN ASKED QUESTIONS ABOUT FORGIVENESS:</vt:lpstr>
      <vt:lpstr>WE ARE TO FORGIVE EACH OTHER JUST AS THE LORD HAS FORGIVEN US.</vt:lpstr>
      <vt:lpstr>Conclusion</vt:lpstr>
      <vt:lpstr>God’s Plan of Salvation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Forgiveness (4)</dc:title>
  <dc:creator>Randy Childs; Micky Galloway</dc:creator>
  <dc:description>4/25/2010</dc:description>
  <cp:lastModifiedBy>Richard Lidh</cp:lastModifiedBy>
  <cp:revision>40</cp:revision>
  <cp:lastPrinted>2025-06-15T02:44:27Z</cp:lastPrinted>
  <dcterms:created xsi:type="dcterms:W3CDTF">2007-02-13T17:13:49Z</dcterms:created>
  <dcterms:modified xsi:type="dcterms:W3CDTF">2025-06-21T20:05:38Z</dcterms:modified>
</cp:coreProperties>
</file>